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5" r:id="rId4"/>
  </p:sldMasterIdLst>
  <p:notesMasterIdLst>
    <p:notesMasterId r:id="rId6"/>
  </p:notesMasterIdLst>
  <p:handoutMasterIdLst>
    <p:handoutMasterId r:id="rId7"/>
  </p:handoutMasterIdLst>
  <p:sldIdLst>
    <p:sldId id="768" r:id="rId5"/>
  </p:sldIdLst>
  <p:sldSz cx="10156825" cy="5713413"/>
  <p:notesSz cx="9388475" cy="7102475"/>
  <p:embeddedFontLst>
    <p:embeddedFont>
      <p:font typeface="Source Sans Pro" panose="020B0503030403020204" pitchFamily="34" charset="0"/>
      <p:regular r:id="rId8"/>
      <p:bold r:id="rId9"/>
      <p:italic r:id="rId10"/>
      <p:boldItalic r:id="rId11"/>
    </p:embeddedFont>
    <p:embeddedFont>
      <p:font typeface="Source Sans Pro Black" panose="020B0803030403090204" pitchFamily="34" charset="0"/>
      <p:bold r:id="rId12"/>
      <p:italic r:id="rId13"/>
      <p:boldItalic r:id="rId14"/>
    </p:embeddedFont>
    <p:embeddedFont>
      <p:font typeface="Source Sans Pro Light" panose="020B0403030403020204" pitchFamily="34" charset="0"/>
      <p:regular r:id="rId15"/>
      <p:italic r:id="rId16"/>
    </p:embeddedFont>
    <p:embeddedFont>
      <p:font typeface="SourceSansPro-Black" panose="020B0803030403020204" charset="0"/>
      <p:bold r:id="rId17"/>
    </p:embeddedFont>
  </p:embeddedFontLst>
  <p:defaultTextStyle>
    <a:defPPr>
      <a:defRPr lang="bg-BG"/>
    </a:defPPr>
    <a:lvl1pPr marL="0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498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2995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493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5990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488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8986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484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1982" algn="l" defTabSz="71299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1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1115"/>
    <a:srgbClr val="A82DE2"/>
    <a:srgbClr val="2873D5"/>
    <a:srgbClr val="3C4352"/>
    <a:srgbClr val="3F4452"/>
    <a:srgbClr val="121315"/>
    <a:srgbClr val="FF3000"/>
    <a:srgbClr val="FEBB00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C708B-56F3-430A-8666-62B827ECFA43}" v="1" dt="2024-07-03T20:21:03.628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3"/>
    <p:restoredTop sz="96327"/>
  </p:normalViewPr>
  <p:slideViewPr>
    <p:cSldViewPr snapToGrid="0" snapToObjects="1" showGuides="1">
      <p:cViewPr varScale="1">
        <p:scale>
          <a:sx n="102" d="100"/>
          <a:sy n="102" d="100"/>
        </p:scale>
        <p:origin x="462" y="108"/>
      </p:cViewPr>
      <p:guideLst>
        <p:guide orient="horz" pos="816"/>
        <p:guide pos="31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29" d="100"/>
          <a:sy n="129" d="100"/>
        </p:scale>
        <p:origin x="1512" y="200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Susan Costa" userId="9c44c2a1-c8c7-4bac-8f58-9c574ce42202" providerId="ADAL" clId="{F5EA3A00-3A94-40EE-AA18-C08A7EC6E1B4}"/>
    <pc:docChg chg="modSld">
      <pc:chgData name="Mary Susan Costa" userId="9c44c2a1-c8c7-4bac-8f58-9c574ce42202" providerId="ADAL" clId="{F5EA3A00-3A94-40EE-AA18-C08A7EC6E1B4}" dt="2024-04-23T15:11:14.566" v="28" actId="20577"/>
      <pc:docMkLst>
        <pc:docMk/>
      </pc:docMkLst>
      <pc:sldChg chg="modSp mod">
        <pc:chgData name="Mary Susan Costa" userId="9c44c2a1-c8c7-4bac-8f58-9c574ce42202" providerId="ADAL" clId="{F5EA3A00-3A94-40EE-AA18-C08A7EC6E1B4}" dt="2024-04-23T15:11:14.566" v="28" actId="20577"/>
        <pc:sldMkLst>
          <pc:docMk/>
          <pc:sldMk cId="249603867" sldId="768"/>
        </pc:sldMkLst>
        <pc:spChg chg="mod">
          <ac:chgData name="Mary Susan Costa" userId="9c44c2a1-c8c7-4bac-8f58-9c574ce42202" providerId="ADAL" clId="{F5EA3A00-3A94-40EE-AA18-C08A7EC6E1B4}" dt="2024-04-23T15:11:14.566" v="28" actId="20577"/>
          <ac:spMkLst>
            <pc:docMk/>
            <pc:sldMk cId="249603867" sldId="768"/>
            <ac:spMk id="31" creationId="{4DDD52E7-A532-B8D9-5B56-7B8F501608A6}"/>
          </ac:spMkLst>
        </pc:spChg>
        <pc:spChg chg="mod">
          <ac:chgData name="Mary Susan Costa" userId="9c44c2a1-c8c7-4bac-8f58-9c574ce42202" providerId="ADAL" clId="{F5EA3A00-3A94-40EE-AA18-C08A7EC6E1B4}" dt="2024-04-23T15:10:45.194" v="8" actId="20577"/>
          <ac:spMkLst>
            <pc:docMk/>
            <pc:sldMk cId="249603867" sldId="768"/>
            <ac:spMk id="33" creationId="{8F359292-1B06-2EE4-0745-4CB482120469}"/>
          </ac:spMkLst>
        </pc:spChg>
        <pc:spChg chg="mod">
          <ac:chgData name="Mary Susan Costa" userId="9c44c2a1-c8c7-4bac-8f58-9c574ce42202" providerId="ADAL" clId="{F5EA3A00-3A94-40EE-AA18-C08A7EC6E1B4}" dt="2024-04-23T15:10:55.803" v="26" actId="20577"/>
          <ac:spMkLst>
            <pc:docMk/>
            <pc:sldMk cId="249603867" sldId="768"/>
            <ac:spMk id="43" creationId="{BBD74519-CD3F-131C-0C50-1291573A5048}"/>
          </ac:spMkLst>
        </pc:spChg>
      </pc:sldChg>
    </pc:docChg>
  </pc:docChgLst>
  <pc:docChgLst>
    <pc:chgData name="Mary Susan Costa" userId="9c44c2a1-c8c7-4bac-8f58-9c574ce42202" providerId="ADAL" clId="{B63C708B-56F3-430A-8666-62B827ECFA43}"/>
    <pc:docChg chg="modNotesMaster modHandout">
      <pc:chgData name="Mary Susan Costa" userId="9c44c2a1-c8c7-4bac-8f58-9c574ce42202" providerId="ADAL" clId="{B63C708B-56F3-430A-8666-62B827ECFA43}" dt="2024-07-03T20:21:03.628" v="0"/>
      <pc:docMkLst>
        <pc:docMk/>
      </pc:docMkLst>
    </pc:docChg>
  </pc:docChgLst>
  <pc:docChgLst>
    <pc:chgData name="Mary Susan Costa" userId="9c44c2a1-c8c7-4bac-8f58-9c574ce42202" providerId="ADAL" clId="{DA472AD3-0E9E-427F-BFA8-A464AD4220A9}"/>
    <pc:docChg chg="delSld">
      <pc:chgData name="Mary Susan Costa" userId="9c44c2a1-c8c7-4bac-8f58-9c574ce42202" providerId="ADAL" clId="{DA472AD3-0E9E-427F-BFA8-A464AD4220A9}" dt="2023-03-16T16:33:34.362" v="0" actId="47"/>
      <pc:docMkLst>
        <pc:docMk/>
      </pc:docMkLst>
      <pc:sldChg chg="del">
        <pc:chgData name="Mary Susan Costa" userId="9c44c2a1-c8c7-4bac-8f58-9c574ce42202" providerId="ADAL" clId="{DA472AD3-0E9E-427F-BFA8-A464AD4220A9}" dt="2023-03-16T16:33:34.362" v="0" actId="47"/>
        <pc:sldMkLst>
          <pc:docMk/>
          <pc:sldMk cId="1069580107" sldId="7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dirty="0">
                <a:latin typeface="Source Sans Pro" panose="020B0503030403020204" pitchFamily="34" charset="0"/>
              </a:rPr>
              <a:t>Click to Edit</a:t>
            </a:r>
            <a:endParaRPr lang="bg-BG" dirty="0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Source Sans Pro" panose="020B0503030403020204" pitchFamily="34" charset="0"/>
              </a:rPr>
              <a:t>© 2021 Working Solutions Proprietary &amp; Confidential</a:t>
            </a:r>
            <a:endParaRPr lang="bg-BG" dirty="0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3956296-1E8E-4002-98AD-AFE5D2BEF0EE}" type="slidenum">
              <a:rPr lang="bg-BG" smtClean="0">
                <a:latin typeface="Source Sans Pro" panose="020B0503030403020204" pitchFamily="34" charset="0"/>
              </a:rPr>
              <a:t>‹#›</a:t>
            </a:fld>
            <a:endParaRPr lang="bg-BG" dirty="0">
              <a:latin typeface="Source Sans Pro" panose="020B05030304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5318506" y="0"/>
            <a:ext cx="4068339" cy="35676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B4129A-3CE4-CA41-B5E9-10793990B9C0}" type="datetimeFigureOut">
              <a:rPr lang="en-US" smtClean="0">
                <a:latin typeface="Source Sans Pro" panose="020B0503030403020204" pitchFamily="34" charset="0"/>
              </a:rPr>
              <a:t>7/3/2024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05359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237" userDrawn="1">
          <p15:clr>
            <a:srgbClr val="F26B43"/>
          </p15:clr>
        </p15:guide>
        <p15:guide id="2" pos="295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96FD50D7-D9D8-43BB-AE5E-D2D23840FCBA}" type="datetimeFigureOut">
              <a:rPr lang="bg-BG" smtClean="0"/>
              <a:pPr/>
              <a:t>3.7.2024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© 2021 Working Solutions Proprietary &amp; Confidential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0F9ECE3C-D14A-4C8F-8807-682E529A3AA2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8435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13077" rtl="0" eaLnBrk="1" latinLnBrk="0" hangingPunct="1">
      <a:defRPr sz="936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356538" algn="l" defTabSz="713077" rtl="0" eaLnBrk="1" latinLnBrk="0" hangingPunct="1">
      <a:defRPr sz="936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713077" algn="l" defTabSz="713077" rtl="0" eaLnBrk="1" latinLnBrk="0" hangingPunct="1">
      <a:defRPr sz="936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069614" algn="l" defTabSz="713077" rtl="0" eaLnBrk="1" latinLnBrk="0" hangingPunct="1">
      <a:defRPr sz="936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426152" algn="l" defTabSz="713077" rtl="0" eaLnBrk="1" latinLnBrk="0" hangingPunct="1">
      <a:defRPr sz="936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1782690" algn="l" defTabSz="71307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229" algn="l" defTabSz="71307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767" algn="l" defTabSz="71307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305" algn="l" defTabSz="71307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4F12FF11-0888-411E-4D0E-AF4BF4C94761}"/>
              </a:ext>
            </a:extLst>
          </p:cNvPr>
          <p:cNvSpPr/>
          <p:nvPr userDrawn="1"/>
        </p:nvSpPr>
        <p:spPr>
          <a:xfrm>
            <a:off x="6504187" y="-19914"/>
            <a:ext cx="3680064" cy="5751653"/>
          </a:xfrm>
          <a:prstGeom prst="parallelogram">
            <a:avLst>
              <a:gd name="adj" fmla="val 44542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5675" y="2788558"/>
            <a:ext cx="3888137" cy="238694"/>
          </a:xfrm>
        </p:spPr>
        <p:txBody>
          <a:bodyPr lIns="0" tIns="0" rIns="0">
            <a:noAutofit/>
          </a:bodyPr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Lato Light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Here is a sub-title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85675" y="2528205"/>
            <a:ext cx="4765317" cy="249021"/>
          </a:xfrm>
        </p:spPr>
        <p:txBody>
          <a:bodyPr lIns="0" tIns="0" rIns="0" anchor="ctr">
            <a:noAutofit/>
          </a:bodyPr>
          <a:lstStyle>
            <a:lvl1pPr marL="0" indent="0" algn="l">
              <a:buNone/>
              <a:defRPr sz="1999" b="0" i="0" baseline="0">
                <a:solidFill>
                  <a:srgbClr val="FFFFFF"/>
                </a:solidFill>
                <a:latin typeface="Source Sans Pro Light" panose="020B0403030403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marL="380893" indent="0" algn="ctr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761787" indent="0" algn="ctr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142680" indent="0" algn="ctr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523573" indent="0" algn="ctr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2638" y="2419411"/>
            <a:ext cx="0" cy="7440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aphic 8">
            <a:extLst>
              <a:ext uri="{FF2B5EF4-FFF2-40B4-BE49-F238E27FC236}">
                <a16:creationId xmlns:a16="http://schemas.microsoft.com/office/drawing/2014/main" id="{51313C86-1464-61BC-8028-4A528DD062DE}"/>
              </a:ext>
            </a:extLst>
          </p:cNvPr>
          <p:cNvGrpSpPr/>
          <p:nvPr userDrawn="1"/>
        </p:nvGrpSpPr>
        <p:grpSpPr>
          <a:xfrm>
            <a:off x="1081555" y="2517361"/>
            <a:ext cx="2296870" cy="542549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8EDD8FFF-33B5-318B-094E-6DA95A752DF7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F942210-290F-09AC-B9F3-8EF0B43B8F9C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7396C90-4FB5-0198-646C-303AC9D3FF7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2210EA8-8B67-9131-F126-7F3EC745A425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D1A9DED-B207-C16D-40E6-D1341D160E37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45149EE-A3AB-0367-8462-DD06D55EFA45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53E9700-1114-2708-2987-6288B1E00042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C59EEA7-A54E-FE16-0FB4-BBC62C77B740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1D26E60-74D4-13B3-0BCB-BBEE72792D56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6611619-26E0-93C5-C224-D5DD6F0BD354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9F980AD-7D2F-8863-7897-C649E0BDCA16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9AD5220-4933-00F1-8024-4B929BBB53E1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4D85847-4328-6D24-4F1D-E0A2F63E81C3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5E92A7B-938E-3A8F-2D89-A84BF5534C5C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B37AF700-5704-8805-D5D2-5140535503F3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EA9EF70-3FB0-E0CD-954C-FD732C0D7247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CB19569-602C-51E9-9CF5-1947960BD56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00A004A-061F-0AFA-3AC2-502F59C314C3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7DC8ED4-66E3-5714-5216-C2ECE967511C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31B7129C-2D00-E2E9-9F68-7D382EEF646B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8370D2BB-80AE-8839-D199-6C9A03D37B23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C7ACE03-6C84-50B8-21AD-A008CB321F4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3D6B770-F95E-9B13-0B1E-5DDAE28CC54B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B067069-479D-C1CF-C1FB-1C0679A2C0CC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2357038-9EA2-8CE8-A1E4-7E99EE18ADDD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D1E68FE-8278-839A-AC2A-D3C572195853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23B761B-FAF6-7DA1-265D-9C47958878BE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20F184E-047A-ED84-F904-9A224B761FA0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A057283-7E91-79DF-0F9A-93CAA4F4EA21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721D096-46A3-11DF-39FD-61B0E77DB387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BDB00BA-9FBF-8F02-53C8-7E4E167C45BB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832DA1B-0F9C-D2D6-7541-3C2D030A23A2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C4C3D1A-22B6-2B45-B238-ABA052CEF1D2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1F15907-5227-C680-9A81-C2107406C040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009CF09-4C09-CC1C-9D23-D258CEBBD608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05D894-DC98-0DA4-413A-926EF5C9ABC7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EA7C974-5C26-6F2B-1DC0-76E0EC73D14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F6B9A26C-294E-5BD5-5427-152E4A766F3A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58A9CA5-7FA6-A593-D278-F41A1063B6A1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FFA4C2-8763-7197-E543-D16B570A505A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34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e light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AA13729C-9184-1D48-41FE-9960C4115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31">
            <a:extLst>
              <a:ext uri="{FF2B5EF4-FFF2-40B4-BE49-F238E27FC236}">
                <a16:creationId xmlns:a16="http://schemas.microsoft.com/office/drawing/2014/main" id="{F31640AA-54BA-C20A-26B4-DAC51DD424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CD54DB66-77D4-BB73-1DE1-3E4411A49A7E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873EFD27-5B23-9841-A1D3-95AD1AB3E116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6F2B4725-5CFB-5221-6475-38D6098AA50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7F48ED10-4817-266D-0421-0EE6BFB11C0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3E1E9AC-849C-A945-2EB8-5771FCAEF72B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43F4EA2F-8508-145C-72FC-86E3D430CE68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CDA086A-A663-C6F2-A21C-F0D553254C75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7C8A4E-6117-F800-60F2-9BF5FCFA049F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6378CC8-E772-1E5D-9796-B50D8A445EA9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5BEDC9D-D878-C9A7-6531-F8E92D636E6E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B174CA60-467B-FB38-A7C2-748C32667DDF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A392189-61CE-D650-0EFD-9CA384D932AD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3E2DF06-1BD7-3B12-2D87-312B60A4A4E2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CFDA198-0BBE-758F-0B15-F15B5DC5F4F1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29A92E-F01D-9A67-3DBC-461D26593C1F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84C0688B-5A77-4B30-2BB4-3C9BD020FEC5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4AFC5A2-5EAC-8918-BE6B-04F04AE4F8F1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A6EA5C73-3C34-B179-FD30-BA5E7743691C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C67AFBB-3B36-45E7-0176-99BFAF76DCCD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B4AF482A-4C00-7022-5E89-C7074DAE3EB7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F339DF9A-4A36-606B-C908-D1C9AAEF4416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8">
              <a:extLst>
                <a:ext uri="{FF2B5EF4-FFF2-40B4-BE49-F238E27FC236}">
                  <a16:creationId xmlns:a16="http://schemas.microsoft.com/office/drawing/2014/main" id="{D58FDCE6-A9D8-F07D-0537-35D1B04B11CE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93E27561-EF3A-C1BD-2719-5F4DEAAADA2F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F699824-4576-2CCE-30A4-CC744C3B9A73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1479FDA-B08B-7F4F-9FA7-21E08BFBFD66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44621C9C-30DF-530B-E16A-465892648DB8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4087ED3-A697-9509-0664-BBA92147CA23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75693D7-BD1F-0015-38F5-DAC5905B3F94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7172301-A3EC-EF26-5AAF-6D070AB320FA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EB06F7D-FBEF-46D8-6110-4F14413C34A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C7DB21E6-B1DD-CB83-59EC-33500F7383E9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4A698D3-AEE7-DA19-A535-8AFA872B894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3E61DBC0-836F-4224-6127-4974CECB7CB3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C0969D4-2F56-D04B-E3B5-F70E80B5AFEA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4E177705-08FC-B6D8-79EC-7E67A3375086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7B08D72-A5EB-356B-B285-C07F53122497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ACC897FB-E033-9DDA-AE86-9B248D59D64D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01E63F9-5477-6F9E-37BB-103124998643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B3A10AB-C1E1-0605-EA3D-A7E56696B138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E79562E-8E52-58A3-E9D1-795C2BDB71E1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B3B8239-F221-0997-8DA8-0742157F20AB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9">
            <a:extLst>
              <a:ext uri="{FF2B5EF4-FFF2-40B4-BE49-F238E27FC236}">
                <a16:creationId xmlns:a16="http://schemas.microsoft.com/office/drawing/2014/main" id="{CCF2A5B1-2C6F-D72B-AF36-74C42B2DB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3C3371-D32D-CD33-7200-60D34E8EAFC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B60808-F82C-673C-D4A9-46CB44E050F9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0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box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019216" y="1053090"/>
            <a:ext cx="8118389" cy="3927837"/>
          </a:xfrm>
          <a:prstGeom prst="roundRect">
            <a:avLst>
              <a:gd name="adj" fmla="val 334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4A8D7B-45C0-F642-B890-5FDB5B1FA46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146707" y="1164135"/>
            <a:ext cx="7860133" cy="3705745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17" name="Title 19">
            <a:extLst>
              <a:ext uri="{FF2B5EF4-FFF2-40B4-BE49-F238E27FC236}">
                <a16:creationId xmlns:a16="http://schemas.microsoft.com/office/drawing/2014/main" id="{E4194D56-20A1-E940-8BE1-408D13949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F1C9AD7-01DF-F443-9F09-DD708BF98B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8EDEC9-7A66-B1FB-4F38-F532C0F9FC02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3">
            <a:extLst>
              <a:ext uri="{FF2B5EF4-FFF2-40B4-BE49-F238E27FC236}">
                <a16:creationId xmlns:a16="http://schemas.microsoft.com/office/drawing/2014/main" id="{5BD9EE36-1E5A-E102-86CC-2383A1D81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E506A0F6-A13C-4D3E-BB5D-7D1A2D7A48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E341DDCB-5EF7-5CC7-4D60-3DED675F1D8A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24E4B134-515B-7EFD-7541-ABA32919F491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8D3830B-C50D-D768-9086-71E9FCD355B2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ECA6536-C744-9A59-DBF8-C5AC24AF7FE3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D8AC932E-FB85-B8E0-86B4-5B20AF342D86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1F6D037F-3D52-3D82-DFDE-8C32988D9B48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9CEEC4D-4D34-8962-4B02-3C909AE005EA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493311E-FE98-8922-119E-ED5E85FB09F6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E6045DF-A89D-5851-A9C0-FA63AEBCA17D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40AFEC4-4D19-2AE9-1875-91B889919329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9E789AA-D190-A48B-AE41-A0246B41CB33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0D0A84B-30B9-853F-C290-E92D1EDF3447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82C8E64-B393-1DDF-C5D0-8AA9A4609728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86050A3-CD47-144B-B705-CA4F265BA00F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6E1595FB-CFC4-9DAE-AAB7-B35AEB41D798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E564062-4FF6-5116-CA2A-5D9C90BEF9C5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21D9F60-8866-61C6-A34B-8986C5B4435B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8803364D-60E8-E3D4-0436-F9353C67F25E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96DCEC6E-A119-1EFA-4E99-34B5B14F953C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B04A468-D75C-CE9A-5D01-4BDEA14B1937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76D55493-49A7-1068-84FE-1B9CF3103945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635C9DCE-4E12-6C76-D546-6BD3ACA208A0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94F4A42-06AF-BC87-79FF-E604E09BCF51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2B5EFF7-1FC5-323E-8BE8-D0A6CCFCF9D4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C884CF3-15BF-F544-6FC9-6649D2BEFB3C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400D7E1-EECA-A1A9-EA71-C9197BCDC569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4D79343-1558-4C54-D61D-E944F79A08BB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CAF80B5-82B8-10DD-0DB0-4B3F68778EB9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87E69EA-FBA3-883F-CAB6-D1CB9B2A47FB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0DF7B3C-EF24-0834-A370-1D715FD86BCE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720526A-5BF9-FF69-91AE-C531FF75D78C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80973EB-012A-DD58-12C7-EDDFFAD25F03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E16A127-DFE5-C88A-AB25-B3CC3B24A0BC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63E235A3-713F-B358-B6F3-CCBD0082FE3E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22A0F0C-3499-07A7-A7F2-292FB5D2C59F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5C7915E-E267-3650-0EBB-985CD09A6391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638689B-15DA-B085-63B3-AB608B0473C8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257BD62-D882-AD5D-A6EF-CAD96160AFAC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521F8AE-4F64-E168-E523-1D8350989D9F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E81485D-29F8-1B2A-AB3F-450CED29019A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3932100-57E9-2D03-682B-4AB33CDEDA8B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7378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0C04796E-0A8B-F846-B7D6-833CA2180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31">
            <a:extLst>
              <a:ext uri="{FF2B5EF4-FFF2-40B4-BE49-F238E27FC236}">
                <a16:creationId xmlns:a16="http://schemas.microsoft.com/office/drawing/2014/main" id="{EF67C005-79D2-AE42-B2C4-8F6D780FE8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3BFF1C-479C-E24C-8DED-6A47A6A8B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5" y="1100105"/>
            <a:ext cx="4296812" cy="686403"/>
          </a:xfrm>
        </p:spPr>
        <p:txBody>
          <a:bodyPr tIns="0" rIns="0" anchor="ctr">
            <a:normAutofit/>
          </a:bodyPr>
          <a:lstStyle>
            <a:lvl1pPr marL="0" indent="0">
              <a:buNone/>
              <a:defRPr sz="1777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D89EAAD-436E-2A43-91E1-6F342C25B3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125" y="1786509"/>
            <a:ext cx="4296812" cy="3069637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/>
              <a:t>Click to make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D9A4742-0DB1-F64A-8902-B3EE715F62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7614" y="1100105"/>
            <a:ext cx="4317974" cy="686403"/>
          </a:xfrm>
        </p:spPr>
        <p:txBody>
          <a:bodyPr tIns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77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6616F77-A482-D44D-9CFB-9C2383F449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7614" y="1786509"/>
            <a:ext cx="4317974" cy="3069637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/>
              <a:t>Click to make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9">
            <a:extLst>
              <a:ext uri="{FF2B5EF4-FFF2-40B4-BE49-F238E27FC236}">
                <a16:creationId xmlns:a16="http://schemas.microsoft.com/office/drawing/2014/main" id="{965C79F8-8A86-1D45-A032-B74607E00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D8720F-C01C-C248-B0A0-D06FD4FF998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grpSp>
        <p:nvGrpSpPr>
          <p:cNvPr id="2" name="Graphic 8">
            <a:extLst>
              <a:ext uri="{FF2B5EF4-FFF2-40B4-BE49-F238E27FC236}">
                <a16:creationId xmlns:a16="http://schemas.microsoft.com/office/drawing/2014/main" id="{F271918E-C2D8-EEFB-E939-0DA0E79C20D8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3" name="Graphic 8">
              <a:extLst>
                <a:ext uri="{FF2B5EF4-FFF2-40B4-BE49-F238E27FC236}">
                  <a16:creationId xmlns:a16="http://schemas.microsoft.com/office/drawing/2014/main" id="{FB67D87B-0086-36B3-FDC6-60DA99E7BD21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CDE9FF4-CC93-C784-B306-EFF0711A56E0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646FFEC8-F58C-4149-E72E-58C4F870541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3D0EA55-A59E-A9B6-18D1-B2BC5C9FD12B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F08D9F9-7B93-1A3F-D80E-B425C4138440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7731E7D-3A5D-2204-2DF2-6C6C5798F774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25915F-A3FA-49DA-C5C0-E7C454507039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1955219-3558-8D0F-4066-C414918E73E2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9C30B15-1F6E-0998-5D38-9D2B5D1970EF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9767541-935E-5068-136E-3523E6DEB2B0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A8436F2-463B-E147-4991-49EE137B9F8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F725953-42A7-8B60-456B-0F00AC18EF37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4A4F8D0-E108-32DE-5F91-660BA244CD81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4E80F9D-389F-20AA-A953-EF2ACC274848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AB0746D-9F54-2190-2157-F024A1ABD5E1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7D29FE3-8F86-36FA-71EB-650ED0CE677D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4426A3E4-0E33-4DE9-E18E-992ED395C8B0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6BC68B2-46E0-E8E9-C8FE-245900155C19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93AFA556-E638-4B4D-4396-97563C8183C8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B26F23C-B678-A12D-43F7-E09AB2A8BA7E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A319399F-CEC4-34EA-B718-E61B6ED34F22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4E6E957-D1EA-F3EE-AE6C-50867F814F24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E84DE8D-FAB8-6DAB-AA53-0CB6B1A61299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1B1B5DF1-DA1F-FF65-9428-C4965B072280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B0B7C17-9AA2-F3AA-D677-DA264F17111F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82AAC0A-9DCF-6FCB-6ADF-B4DF3E8EA4A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105B9A4-4C8E-AAC3-69C9-4642882C8A87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452A1E7-7F53-9D38-0609-6F86350EFCC8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4E7267A-96D5-1AD6-7F3E-B56AEA21AC89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8EF790A-D79E-71CA-5B54-BF931F7213B9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9711AB7-2206-E444-81DA-4E919E30FC1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8E754BE-0AB3-D410-F2B0-AB6BAA26D4F1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285F092-6CD3-A732-12F5-E7BA054DC0A8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8070DA1-7B1B-E77F-0A8C-2CD84FB19BEC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9DD9EF9-2B70-BD29-ED62-4F0875F955C2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9E2E028-B4F1-ABD3-B28B-B6A347E3FA2F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B8246F5-64CA-4BC7-8596-92558011AD1F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83EC85A-639A-7503-9247-F5947E30D4E7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60E26F2-FF6A-7253-ADE4-85F27FCBF203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9CCF32B-D3C5-B4B4-C86A-263BD7BB355D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DD7203-CCC4-D3FD-43E3-1AB04F11F21E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1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and Image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9">
            <a:extLst>
              <a:ext uri="{FF2B5EF4-FFF2-40B4-BE49-F238E27FC236}">
                <a16:creationId xmlns:a16="http://schemas.microsoft.com/office/drawing/2014/main" id="{965C79F8-8A86-1D45-A032-B74607E00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D8720F-C01C-C248-B0A0-D06FD4FF998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CF5CC7-EF1A-2C41-BE32-8E4A1B00CC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24925" y="1135965"/>
            <a:ext cx="4295775" cy="3756025"/>
          </a:xfrm>
          <a:prstGeom prst="roundRect">
            <a:avLst>
              <a:gd name="adj" fmla="val 2859"/>
            </a:avLst>
          </a:prstGeom>
          <a:pattFill prst="ltDn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add photo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C6AD2-4D20-AA23-FE20-CF10E1ACA182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50DC758B-2B42-5471-F06D-66AE33257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31">
            <a:extLst>
              <a:ext uri="{FF2B5EF4-FFF2-40B4-BE49-F238E27FC236}">
                <a16:creationId xmlns:a16="http://schemas.microsoft.com/office/drawing/2014/main" id="{FFB6C84A-BF8F-8DE2-8531-F23315749E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BBB10FCC-0A70-4CBF-2A12-D9DEDF18F8A7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4" name="Graphic 8">
              <a:extLst>
                <a:ext uri="{FF2B5EF4-FFF2-40B4-BE49-F238E27FC236}">
                  <a16:creationId xmlns:a16="http://schemas.microsoft.com/office/drawing/2014/main" id="{EC290FCC-1599-931F-FE2C-AB6980A6EBE6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1C2F50A-27BB-968B-CE64-00F84DF75A0B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0CA233A-C46C-D208-523E-054416525865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6C1B268-6F12-C7F5-7E93-33D6F0AB939A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C2E05F3-0067-F60B-2F08-CB5326E537D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9C2EFBE-B448-7330-C3DB-9FCBADC08D76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53C2D7E-88B2-CCE2-B389-6C92C77F7726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B26DB30-DA1F-657A-3196-5385AB945F5E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AF625B27-B61C-A494-20A7-CE8741F0E48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B1C63BF-A587-86F8-2928-CEBBD60735A2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FE02A0B-2EEA-1E45-78A4-E4065999ADC5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51C1617-E818-04A1-8F9B-53ABC5317411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60401D0-898F-E775-3444-8D52972A3A75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A876126-7A60-8C4F-23B9-DB389C8FF2D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7CD3922-886A-2042-AADD-B83B207124DE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190A067-3E82-34F6-5B29-37993F943AF2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07B3C5A-48DF-1138-313F-F2AD3CF5F7F8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940DDDE-BC86-702D-0E0A-CAF83F475A2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7A9ECB38-42F2-AA60-3D08-BE9B31503DE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AD5748FF-6965-88CF-8FCC-B77272BD7E03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D5C367E5-C4DE-DD76-1A1B-B1BA5CA2E4BE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74A058E-72BF-5D72-E0BA-5AFBE1328298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4D710CC-7073-DD28-ED64-4DC30276128C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B796D58-C92A-47F0-AF13-90972F7D27A4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ACB29FE-05BC-EA02-C286-1190BA0550E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EAD8700-9504-5442-8290-AAB649871C2C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FF87641-2AD8-6DFB-A350-5E871CC20971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CCF1B60-5C37-4893-8439-C3062F7FD685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9EE61DA-3C92-698C-A0EC-BD55E88571D6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BBFC669-48D3-1CEF-D769-020D0AE21146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E7CC940-DEF2-5C18-46B2-47A5E636063A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A5D5E22-4D44-3ADD-0B4D-A2994AFC2BB3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395C9C4-ADD5-368B-6A9C-877ABB7D2946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1C1902-B71B-4F1F-97A6-26C00D83A9B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FC0F587-82B8-4CCE-9B86-8B2BD5C1DEC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5B82FE6-06AB-6DCE-793D-26C5DF4FBAF2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FB301F7-A614-5493-CA37-752DF9E57719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0E41FC5-CB9E-9D8B-9593-D08D856231C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64855EB-F7E5-4295-A460-32E5EE7D22A3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D2E568D-E717-0ED2-6D89-37AEB7F1A77C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0D7079-F2CB-386B-47EF-EE22604F58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5088" y="1135965"/>
            <a:ext cx="4296812" cy="311245"/>
          </a:xfrm>
        </p:spPr>
        <p:txBody>
          <a:bodyPr lIns="91440" tIns="0" rIns="0" anchor="ctr">
            <a:normAutofit/>
          </a:bodyPr>
          <a:lstStyle>
            <a:lvl1pPr marL="0" indent="0">
              <a:buNone/>
              <a:defRPr sz="1777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56D14F8-4CB6-46CB-3A08-4FB5FAF700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088" y="1587063"/>
            <a:ext cx="4296812" cy="3304944"/>
          </a:xfrm>
          <a:prstGeom prst="roundRect">
            <a:avLst>
              <a:gd name="adj" fmla="val 3329"/>
            </a:avLst>
          </a:prstGeom>
          <a:solidFill>
            <a:schemeClr val="bg1">
              <a:lumMod val="25000"/>
              <a:alpha val="52586"/>
            </a:schemeClr>
          </a:solidFill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/>
              <a:t>Click to make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10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ext and Image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3BFF1C-479C-E24C-8DED-6A47A6A8B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8494" y="1135965"/>
            <a:ext cx="4296812" cy="311245"/>
          </a:xfrm>
        </p:spPr>
        <p:txBody>
          <a:bodyPr lIns="91440" tIns="0" rIns="0" anchor="ctr">
            <a:normAutofit/>
          </a:bodyPr>
          <a:lstStyle>
            <a:lvl1pPr marL="0" indent="0">
              <a:buNone/>
              <a:defRPr sz="1777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D89EAAD-436E-2A43-91E1-6F342C25B3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8494" y="1587063"/>
            <a:ext cx="4296812" cy="3304944"/>
          </a:xfrm>
          <a:prstGeom prst="roundRect">
            <a:avLst>
              <a:gd name="adj" fmla="val 3329"/>
            </a:avLst>
          </a:prstGeom>
          <a:solidFill>
            <a:schemeClr val="bg1">
              <a:lumMod val="25000"/>
              <a:alpha val="52586"/>
            </a:schemeClr>
          </a:solidFill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/>
              <a:t>Click to make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9">
            <a:extLst>
              <a:ext uri="{FF2B5EF4-FFF2-40B4-BE49-F238E27FC236}">
                <a16:creationId xmlns:a16="http://schemas.microsoft.com/office/drawing/2014/main" id="{965C79F8-8A86-1D45-A032-B74607E00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D8720F-C01C-C248-B0A0-D06FD4FF998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CF5CC7-EF1A-2C41-BE32-8E4A1B00CC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556" y="1135981"/>
            <a:ext cx="4295775" cy="3756025"/>
          </a:xfrm>
          <a:prstGeom prst="roundRect">
            <a:avLst>
              <a:gd name="adj" fmla="val 2859"/>
            </a:avLst>
          </a:prstGeom>
          <a:pattFill prst="ltDn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add photo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C6AD2-4D20-AA23-FE20-CF10E1ACA182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50DC758B-2B42-5471-F06D-66AE33257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31">
            <a:extLst>
              <a:ext uri="{FF2B5EF4-FFF2-40B4-BE49-F238E27FC236}">
                <a16:creationId xmlns:a16="http://schemas.microsoft.com/office/drawing/2014/main" id="{FFB6C84A-BF8F-8DE2-8531-F23315749E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BBB10FCC-0A70-4CBF-2A12-D9DEDF18F8A7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4" name="Graphic 8">
              <a:extLst>
                <a:ext uri="{FF2B5EF4-FFF2-40B4-BE49-F238E27FC236}">
                  <a16:creationId xmlns:a16="http://schemas.microsoft.com/office/drawing/2014/main" id="{EC290FCC-1599-931F-FE2C-AB6980A6EBE6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1C2F50A-27BB-968B-CE64-00F84DF75A0B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0CA233A-C46C-D208-523E-054416525865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6C1B268-6F12-C7F5-7E93-33D6F0AB939A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C2E05F3-0067-F60B-2F08-CB5326E537D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9C2EFBE-B448-7330-C3DB-9FCBADC08D76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53C2D7E-88B2-CCE2-B389-6C92C77F7726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B26DB30-DA1F-657A-3196-5385AB945F5E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AF625B27-B61C-A494-20A7-CE8741F0E48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B1C63BF-A587-86F8-2928-CEBBD60735A2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FE02A0B-2EEA-1E45-78A4-E4065999ADC5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51C1617-E818-04A1-8F9B-53ABC5317411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60401D0-898F-E775-3444-8D52972A3A75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A876126-7A60-8C4F-23B9-DB389C8FF2D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7CD3922-886A-2042-AADD-B83B207124DE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190A067-3E82-34F6-5B29-37993F943AF2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07B3C5A-48DF-1138-313F-F2AD3CF5F7F8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940DDDE-BC86-702D-0E0A-CAF83F475A2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7A9ECB38-42F2-AA60-3D08-BE9B31503DE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AD5748FF-6965-88CF-8FCC-B77272BD7E03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D5C367E5-C4DE-DD76-1A1B-B1BA5CA2E4BE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74A058E-72BF-5D72-E0BA-5AFBE1328298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4D710CC-7073-DD28-ED64-4DC30276128C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B796D58-C92A-47F0-AF13-90972F7D27A4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ACB29FE-05BC-EA02-C286-1190BA0550E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EAD8700-9504-5442-8290-AAB649871C2C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FF87641-2AD8-6DFB-A350-5E871CC20971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CCF1B60-5C37-4893-8439-C3062F7FD685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9EE61DA-3C92-698C-A0EC-BD55E88571D6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BBFC669-48D3-1CEF-D769-020D0AE21146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E7CC940-DEF2-5C18-46B2-47A5E636063A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A5D5E22-4D44-3ADD-0B4D-A2994AFC2BB3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395C9C4-ADD5-368B-6A9C-877ABB7D2946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1C1902-B71B-4F1F-97A6-26C00D83A9B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FC0F587-82B8-4CCE-9B86-8B2BD5C1DEC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5B82FE6-06AB-6DCE-793D-26C5DF4FBAF2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FB301F7-A614-5493-CA37-752DF9E57719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0E41FC5-CB9E-9D8B-9593-D08D856231C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64855EB-F7E5-4295-A460-32E5EE7D22A3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D2E568D-E717-0ED2-6D89-37AEB7F1A77C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66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and larger content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7950DB-E444-527A-521A-360900E19331}"/>
              </a:ext>
            </a:extLst>
          </p:cNvPr>
          <p:cNvSpPr/>
          <p:nvPr userDrawn="1"/>
        </p:nvSpPr>
        <p:spPr>
          <a:xfrm>
            <a:off x="3745133" y="1068728"/>
            <a:ext cx="5960903" cy="3927837"/>
          </a:xfrm>
          <a:prstGeom prst="roundRect">
            <a:avLst>
              <a:gd name="adj" fmla="val 4854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3BFF1C-479C-E24C-8DED-6A47A6A8B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5" y="1100105"/>
            <a:ext cx="2895969" cy="433895"/>
          </a:xfrm>
        </p:spPr>
        <p:txBody>
          <a:bodyPr lIns="91440" tIns="91440" bIns="91440" anchor="ctr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D89EAAD-436E-2A43-91E1-6F342C25B3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125" y="1534000"/>
            <a:ext cx="2895969" cy="3462565"/>
          </a:xfrm>
          <a:prstGeom prst="roundRect">
            <a:avLst>
              <a:gd name="adj" fmla="val 3329"/>
            </a:avLst>
          </a:prstGeom>
          <a:solidFill>
            <a:schemeClr val="bg1">
              <a:lumMod val="25000"/>
              <a:alpha val="52586"/>
            </a:schemeClr>
          </a:solidFill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 dirty="0"/>
              <a:t>Click to make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9">
            <a:extLst>
              <a:ext uri="{FF2B5EF4-FFF2-40B4-BE49-F238E27FC236}">
                <a16:creationId xmlns:a16="http://schemas.microsoft.com/office/drawing/2014/main" id="{965C79F8-8A86-1D45-A032-B74607E00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D8720F-C01C-C248-B0A0-D06FD4FF998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C6AD2-4D20-AA23-FE20-CF10E1ACA182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FF36D2BD-DA66-7E1B-636E-952FAC5FD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Footer Placeholder 31">
            <a:extLst>
              <a:ext uri="{FF2B5EF4-FFF2-40B4-BE49-F238E27FC236}">
                <a16:creationId xmlns:a16="http://schemas.microsoft.com/office/drawing/2014/main" id="{760E01A4-03C5-AD0F-6AD7-9044793E31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7" name="Graphic 8">
            <a:extLst>
              <a:ext uri="{FF2B5EF4-FFF2-40B4-BE49-F238E27FC236}">
                <a16:creationId xmlns:a16="http://schemas.microsoft.com/office/drawing/2014/main" id="{15406C10-BB3D-F2AE-1472-66F3CBB0D80E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3EA3F391-C758-DB20-E0CB-FD942CF48B6A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01DC460-5859-B8C1-6594-385F86FFA549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65400C5-F94F-9491-F8AF-859EE4B77AFF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602C0AF-44C3-746D-A37D-F91982F3FC79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1558E8E-80E9-90C9-3E3E-3F4646B21A8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122D60F-7001-FA1B-9498-326CB3C32F9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0942EA0-B104-C2FB-6C70-6925427DAF07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4AC3E71-A1E5-B237-D5E4-06E81BD88329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8134181-06D6-299C-CFEA-3E5C924B6D78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6C6560F0-8686-BA3F-4C79-B659C54863AB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7A8E750-6420-B873-1C22-D322B9CCFFD5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D52A44-2F8F-A0C8-E686-19425B0354EC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88022F7-0F52-E913-30BD-CF67497C7544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4E7B9E9-D6FE-754E-1750-9F204F545775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F0DD902-C4D2-0D5E-5923-D4725AF9BA48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892C9A3-E12C-CE78-CA81-84A43663322A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FCF88F4-7015-BF55-BB02-5B7D18541D65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DD7D29B-D9F4-5A10-3D7C-0166A935606B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CB369722-ED60-BDB4-E418-00C333F27B42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ABAAEAF-888B-584A-A96F-096ACDDDDC70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837E0271-343D-93C1-1719-68FDE0F3888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4127137-9E96-97FC-F74F-EB6F8397AB9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482F726-998C-E1F0-58FD-56F8611E977A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0AE3FD0-FFA3-F228-970A-4EEE6AE9E63A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65D757D-9404-FA85-7673-525F1F5AA89C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7D7762-53C2-EBC3-7770-E9ECE771F684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336631A-441E-D98A-C7B5-F197C1EF00FD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6F8333-5D81-3A8D-BA8B-1E9FE6F32180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65A82B-6B8E-5E8A-EDFB-190D4CCC59A0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431A836-89BC-B10C-878C-32FD5540AAAA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9A11B9D-2D87-3A85-2047-7AE4F4C9CE46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8067CF1-A640-D0CF-0FB3-1CE0609C3D4D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ECF3C9A-69E8-E7A3-E7D9-9E174901490F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B09D470-5F0D-1D80-7E55-D51776625E9A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E211B1F-5617-F0DD-B6B9-4300982B702A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AF04838-CE26-48F8-EF9C-428060D74BB7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2CF6EBD-8D88-57DF-1900-89AF0DF7C28D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D674DDF-BF56-BA45-7226-EC166047C73C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B37307-EB6C-35E3-A8DE-8A97389C67C8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9F8A220-5636-EFD3-39EB-BE2B44022496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43F2A07-E77F-7955-6FEB-43CC344BD8C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843867" y="1160230"/>
            <a:ext cx="5765316" cy="3741970"/>
          </a:xfrm>
          <a:prstGeom prst="roundRect">
            <a:avLst>
              <a:gd name="adj" fmla="val 3329"/>
            </a:avLst>
          </a:prstGeom>
          <a:pattFill prst="ltDnDiag">
            <a:fgClr>
              <a:schemeClr val="bg1">
                <a:lumMod val="25000"/>
              </a:schemeClr>
            </a:fgClr>
            <a:bgClr>
              <a:srgbClr val="101115"/>
            </a:bgClr>
          </a:pattFill>
          <a:ln w="1270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None/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 dirty="0"/>
              <a:t>Insert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81729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ext and larger content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7950DB-E444-527A-521A-360900E19331}"/>
              </a:ext>
            </a:extLst>
          </p:cNvPr>
          <p:cNvSpPr/>
          <p:nvPr userDrawn="1"/>
        </p:nvSpPr>
        <p:spPr>
          <a:xfrm>
            <a:off x="469899" y="1077040"/>
            <a:ext cx="5960903" cy="3927837"/>
          </a:xfrm>
          <a:prstGeom prst="roundRect">
            <a:avLst>
              <a:gd name="adj" fmla="val 4854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3BFF1C-479C-E24C-8DED-6A47A6A8B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6925" y="1076786"/>
            <a:ext cx="2895969" cy="433895"/>
          </a:xfrm>
        </p:spPr>
        <p:txBody>
          <a:bodyPr lIns="91440" tIns="91440" bIns="91440" anchor="ctr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Light" charset="0"/>
              </a:defRPr>
            </a:lvl1pPr>
            <a:lvl2pPr marL="380893" indent="0">
              <a:buNone/>
              <a:defRPr sz="1666" b="1"/>
            </a:lvl2pPr>
            <a:lvl3pPr marL="761787" indent="0">
              <a:buNone/>
              <a:defRPr sz="1500" b="1"/>
            </a:lvl3pPr>
            <a:lvl4pPr marL="1142680" indent="0">
              <a:buNone/>
              <a:defRPr sz="1333" b="1"/>
            </a:lvl4pPr>
            <a:lvl5pPr marL="1523573" indent="0">
              <a:buNone/>
              <a:defRPr sz="1333" b="1"/>
            </a:lvl5pPr>
            <a:lvl6pPr marL="1904467" indent="0">
              <a:buNone/>
              <a:defRPr sz="1333" b="1"/>
            </a:lvl6pPr>
            <a:lvl7pPr marL="2285360" indent="0">
              <a:buNone/>
              <a:defRPr sz="1333" b="1"/>
            </a:lvl7pPr>
            <a:lvl8pPr marL="2666253" indent="0">
              <a:buNone/>
              <a:defRPr sz="1333" b="1"/>
            </a:lvl8pPr>
            <a:lvl9pPr marL="3047147" indent="0">
              <a:buNone/>
              <a:defRPr sz="1333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D89EAAD-436E-2A43-91E1-6F342C25B3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6925" y="1510681"/>
            <a:ext cx="2895969" cy="3462565"/>
          </a:xfrm>
          <a:prstGeom prst="roundRect">
            <a:avLst>
              <a:gd name="adj" fmla="val 3329"/>
            </a:avLst>
          </a:prstGeom>
          <a:solidFill>
            <a:schemeClr val="bg1">
              <a:lumMod val="25000"/>
              <a:alpha val="52586"/>
            </a:schemeClr>
          </a:solidFill>
        </p:spPr>
        <p:txBody>
          <a:bodyPr>
            <a:noAutofit/>
          </a:bodyPr>
          <a:lstStyle>
            <a:lvl1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 dirty="0"/>
              <a:t>Click to make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9">
            <a:extLst>
              <a:ext uri="{FF2B5EF4-FFF2-40B4-BE49-F238E27FC236}">
                <a16:creationId xmlns:a16="http://schemas.microsoft.com/office/drawing/2014/main" id="{965C79F8-8A86-1D45-A032-B74607E00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D8720F-C01C-C248-B0A0-D06FD4FF998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C6AD2-4D20-AA23-FE20-CF10E1ACA182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FF36D2BD-DA66-7E1B-636E-952FAC5FD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Footer Placeholder 31">
            <a:extLst>
              <a:ext uri="{FF2B5EF4-FFF2-40B4-BE49-F238E27FC236}">
                <a16:creationId xmlns:a16="http://schemas.microsoft.com/office/drawing/2014/main" id="{760E01A4-03C5-AD0F-6AD7-9044793E31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7" name="Graphic 8">
            <a:extLst>
              <a:ext uri="{FF2B5EF4-FFF2-40B4-BE49-F238E27FC236}">
                <a16:creationId xmlns:a16="http://schemas.microsoft.com/office/drawing/2014/main" id="{15406C10-BB3D-F2AE-1472-66F3CBB0D80E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3EA3F391-C758-DB20-E0CB-FD942CF48B6A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01DC460-5859-B8C1-6594-385F86FFA549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65400C5-F94F-9491-F8AF-859EE4B77AFF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602C0AF-44C3-746D-A37D-F91982F3FC79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1558E8E-80E9-90C9-3E3E-3F4646B21A82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122D60F-7001-FA1B-9498-326CB3C32F9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0942EA0-B104-C2FB-6C70-6925427DAF07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4AC3E71-A1E5-B237-D5E4-06E81BD88329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8134181-06D6-299C-CFEA-3E5C924B6D78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6C6560F0-8686-BA3F-4C79-B659C54863AB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7A8E750-6420-B873-1C22-D322B9CCFFD5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D52A44-2F8F-A0C8-E686-19425B0354EC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88022F7-0F52-E913-30BD-CF67497C7544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4E7B9E9-D6FE-754E-1750-9F204F545775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F0DD902-C4D2-0D5E-5923-D4725AF9BA48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892C9A3-E12C-CE78-CA81-84A43663322A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FCF88F4-7015-BF55-BB02-5B7D18541D65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DD7D29B-D9F4-5A10-3D7C-0166A935606B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CB369722-ED60-BDB4-E418-00C333F27B42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ABAAEAF-888B-584A-A96F-096ACDDDDC70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837E0271-343D-93C1-1719-68FDE0F3888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4127137-9E96-97FC-F74F-EB6F8397AB9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482F726-998C-E1F0-58FD-56F8611E977A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0AE3FD0-FFA3-F228-970A-4EEE6AE9E63A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65D757D-9404-FA85-7673-525F1F5AA89C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7D7762-53C2-EBC3-7770-E9ECE771F684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336631A-441E-D98A-C7B5-F197C1EF00FD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6F8333-5D81-3A8D-BA8B-1E9FE6F32180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65A82B-6B8E-5E8A-EDFB-190D4CCC59A0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431A836-89BC-B10C-878C-32FD5540AAAA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9A11B9D-2D87-3A85-2047-7AE4F4C9CE46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8067CF1-A640-D0CF-0FB3-1CE0609C3D4D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ECF3C9A-69E8-E7A3-E7D9-9E174901490F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B09D470-5F0D-1D80-7E55-D51776625E9A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E211B1F-5617-F0DD-B6B9-4300982B702A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AF04838-CE26-48F8-EF9C-428060D74BB7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2CF6EBD-8D88-57DF-1900-89AF0DF7C28D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D674DDF-BF56-BA45-7226-EC166047C73C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B37307-EB6C-35E3-A8DE-8A97389C67C8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9F8A220-5636-EFD3-39EB-BE2B44022496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43F2A07-E77F-7955-6FEB-43CC344BD8C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68633" y="1168542"/>
            <a:ext cx="5765316" cy="3741970"/>
          </a:xfrm>
          <a:prstGeom prst="roundRect">
            <a:avLst>
              <a:gd name="adj" fmla="val 3329"/>
            </a:avLst>
          </a:prstGeom>
          <a:pattFill prst="ltDnDiag">
            <a:fgClr>
              <a:schemeClr val="bg1">
                <a:lumMod val="25000"/>
              </a:schemeClr>
            </a:fgClr>
            <a:bgClr>
              <a:srgbClr val="101115"/>
            </a:bgClr>
          </a:pattFill>
          <a:ln w="1270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None/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1pPr>
            <a:lvl2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2pPr>
            <a:lvl3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3pPr>
            <a:lvl4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4pPr>
            <a:lvl5pPr>
              <a:lnSpc>
                <a:spcPct val="114000"/>
              </a:lnSpc>
              <a:defRPr sz="105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Regular" charset="0"/>
              </a:defRPr>
            </a:lvl5pPr>
          </a:lstStyle>
          <a:p>
            <a:pPr lvl="0"/>
            <a:r>
              <a:rPr lang="en-US" dirty="0"/>
              <a:t>Insert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91257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double content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49" y="1091658"/>
            <a:ext cx="4674664" cy="3868747"/>
          </a:xfrm>
          <a:prstGeom prst="roundRect">
            <a:avLst>
              <a:gd name="adj" fmla="val 3313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125912" y="1091658"/>
            <a:ext cx="4674664" cy="3868747"/>
          </a:xfrm>
          <a:prstGeom prst="roundRect">
            <a:avLst>
              <a:gd name="adj" fmla="val 3083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7C139E-A103-E442-B489-937C86580CFA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221648" y="1173976"/>
            <a:ext cx="4474923" cy="3705745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7E658CC-5BE6-9D48-873C-A2DFF76CC61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42619" y="1173976"/>
            <a:ext cx="4484981" cy="3705745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27" name="Title 19">
            <a:extLst>
              <a:ext uri="{FF2B5EF4-FFF2-40B4-BE49-F238E27FC236}">
                <a16:creationId xmlns:a16="http://schemas.microsoft.com/office/drawing/2014/main" id="{5E7C660D-06C9-6A4F-BEC6-86599EB2B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39B58B4-7A66-6748-B8FD-001897209BB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ECA58-F5A0-CAFD-57F6-538D90C77793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3">
            <a:extLst>
              <a:ext uri="{FF2B5EF4-FFF2-40B4-BE49-F238E27FC236}">
                <a16:creationId xmlns:a16="http://schemas.microsoft.com/office/drawing/2014/main" id="{A119A502-AED3-E984-06FE-7951335EB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BD856C28-E1B0-7A79-1585-A1C10F0AD1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726EADFF-7F4A-079D-0982-DCDB2EA99EE0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34F8E48A-C439-38E1-90BA-FEEB58023E8A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6F073EB-7DEB-02FC-5EF6-70AA81AF56BB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A000A95-A3DF-D7C4-BCA5-9FE066ABA584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9797B75-245F-49C8-B5F2-C68E10592A4C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1E1EB5F1-CBA0-E000-5151-5D63C556123B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2C8BFD-C48A-A6D3-570A-9E0CDD3AE4B0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AF9261E-77FC-ACCD-1A2D-00349BE3DD6D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66712AC-40D2-96E1-799E-DDECB1D52FE4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18E492E-D7EF-DF89-259E-6A4174F56365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2403B4D-4907-779B-731F-122BF04663A9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AC84372-7BE8-5023-54FE-029349388136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454FE64-54EB-DC3C-A84E-5C3A91E8FAD0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56DEB17-8C62-E964-52AD-38CC2B9A7678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0E32A7B-D93A-0FE0-CFD8-6B4C2857733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48D5799-5F83-5A7A-69A1-C372292318C0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B530679-BEA8-1A95-8D9C-2743939561C1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B4C76B2-688F-1A15-A6AA-60C17A9EF779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911B1AB0-8CC8-537D-083C-06D98C3AEAA7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656EBB7-2370-9FC3-C29A-6B8A8C0C0505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C196F2-4B1E-C396-4843-1CBE1C78319E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DF890563-79BB-9B67-2955-8629FEC0ACE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7B81EFA-1C88-3F9D-3D9E-DC1F02531B25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CE63563-AA89-B6D5-7B0D-4B747F336CCB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1DA163E-69A2-C2AD-EA4B-9819B95EFDF4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8F26695-BDBA-579B-230C-7F1510258DBD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CC1975C-7620-5414-5592-EA4716F7859C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F80099F-E51E-DE19-1D9B-352906668D4D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984BFC9-C4D7-3E45-8195-71AA9F369584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C8FD6C2-3BB3-B249-8D9C-C8EE132D7186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61AA206-81FE-C5E0-E50B-B92502BA781F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F68B002-C605-0DA9-6368-CD8FB1ECE2C1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80CABFE-F000-CD9A-DF09-CC5C898572D7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CBD661-BC93-8EEC-F09B-9C49DFE0D3CD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056A8F4-136E-F98C-F0A8-D670B347C402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8211B32-1962-9631-A304-A41262636B05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656D99A-43F5-FEA1-FC96-0F64F0664261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E7DB9F7-5929-4334-2962-180D9CA5552B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B61A511-4125-21C4-9284-A414BCDA8BF0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F1FFE7C-4A88-51CD-4CDD-4DB07E0FAE47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BD0E232-CB2A-B872-E54A-0829563348A2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39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4 content areas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15315" y="924794"/>
            <a:ext cx="4368974" cy="1996825"/>
          </a:xfrm>
          <a:prstGeom prst="roundRect">
            <a:avLst>
              <a:gd name="adj" fmla="val 3962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D0FF480-3D14-B941-BA0A-B92289AE9B49}"/>
              </a:ext>
            </a:extLst>
          </p:cNvPr>
          <p:cNvSpPr/>
          <p:nvPr userDrawn="1"/>
        </p:nvSpPr>
        <p:spPr>
          <a:xfrm>
            <a:off x="5152948" y="924794"/>
            <a:ext cx="4371273" cy="1996825"/>
          </a:xfrm>
          <a:prstGeom prst="roundRect">
            <a:avLst>
              <a:gd name="adj" fmla="val 3962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FB745C0-BD80-544D-A912-22FF5846BBFE}"/>
              </a:ext>
            </a:extLst>
          </p:cNvPr>
          <p:cNvSpPr/>
          <p:nvPr userDrawn="1"/>
        </p:nvSpPr>
        <p:spPr>
          <a:xfrm>
            <a:off x="620713" y="3091727"/>
            <a:ext cx="4371273" cy="1996825"/>
          </a:xfrm>
          <a:prstGeom prst="roundRect">
            <a:avLst>
              <a:gd name="adj" fmla="val 3962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36BEE64-AB3F-5C47-AC75-4FAAA0941A8D}"/>
              </a:ext>
            </a:extLst>
          </p:cNvPr>
          <p:cNvSpPr/>
          <p:nvPr userDrawn="1"/>
        </p:nvSpPr>
        <p:spPr>
          <a:xfrm>
            <a:off x="5150649" y="3082351"/>
            <a:ext cx="4371273" cy="1996825"/>
          </a:xfrm>
          <a:prstGeom prst="roundRect">
            <a:avLst>
              <a:gd name="adj" fmla="val 3962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A0C1307-42CA-7347-8D41-BB075265FC0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4607" y="1003834"/>
            <a:ext cx="4194561" cy="1835640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5291B21-3D08-B544-A9EF-6DAAD93AB22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239004" y="1003834"/>
            <a:ext cx="4194561" cy="1835640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9493B04-C830-1544-8B1A-E073AB51A19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710688" y="3172319"/>
            <a:ext cx="4194561" cy="1835640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790356F-BBE7-794A-9CB7-603FD031EAB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5237387" y="3162943"/>
            <a:ext cx="4194561" cy="1835640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39" name="Title 19">
            <a:extLst>
              <a:ext uri="{FF2B5EF4-FFF2-40B4-BE49-F238E27FC236}">
                <a16:creationId xmlns:a16="http://schemas.microsoft.com/office/drawing/2014/main" id="{EB07C0C2-FD69-2C43-A893-89743423B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D6C43731-6570-8245-A155-D9EFABB59F9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DDA5F-E3C4-2363-42D8-7FDB0C01DF8A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3">
            <a:extLst>
              <a:ext uri="{FF2B5EF4-FFF2-40B4-BE49-F238E27FC236}">
                <a16:creationId xmlns:a16="http://schemas.microsoft.com/office/drawing/2014/main" id="{FC7D7063-1789-C4B4-14C6-DCB1D0683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95F5E236-5717-47F2-64E0-C849261AB7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5F85971-D695-3456-DF2C-192BBAC00661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C25D9DE8-0FEB-2A91-D7FE-F56110F593CA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13C91E0-73B3-6F5A-C21C-021C786E209A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A52AFC9-BC61-4EA9-A441-5208FC4A0A0D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AD5A05CB-E2B9-B3C1-0E44-95A50B17E3C1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D9B8D6E-7FE6-E52C-8C9F-BB0BC5882717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4E421F7-A0F7-3048-91ED-88777F500F8D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451DAE3-E994-9AC9-8D36-08336AE7CB8C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E74F02FE-3D93-4623-2042-43F94728BF41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69A35-9D63-FDE7-6F2F-EFC67AFFD1CC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D86C50-31F5-0BB7-0EF6-96A2F793FD25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544129A-6A61-EE68-D78D-BB9CC8590B07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95F90F6-DC77-F73A-1DAA-058FF8858F78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AE226DF-DA1D-D0F0-3C1B-BBECB31A7AAB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7AA085D1-1FA9-013F-D6CA-F625D4A24440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32F9AB0-21C9-7D41-B367-90507F863BF7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BFD6FE9-6863-0142-E414-854198E1CFB7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C865C538-B9E6-92B0-74D7-024B646599C1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FCF6055-D039-77A4-32D6-AD3FE1CA84F6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9D0E09B-287F-8CFD-8E06-032B6CA8E5F3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5AE4A83-E8A6-6E06-D892-87F77BE0E76D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8A298574-5C22-C370-4018-00D901589609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4E00331-FE08-BAD3-AF26-705EB9463E82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2D3C940-3142-0A9D-1E5A-B1479AB9C54D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8ECFFF1-36BD-7939-A436-A9F4BB4EDA66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15D9F1C-7503-60D7-DD1F-A860549CCEF8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5FCA505-4013-8AEC-8F8C-A48FCABFA24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6BA9D75-1C33-D025-FFE8-2BAD02A313D5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4A073DF-46C8-18AC-8A61-797DCB4D876F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CD6F283-1E3D-6292-6BF2-807286F8C91E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A1110B8-EBF0-2352-DE16-A6E34FBB6264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BA7F97-2989-240F-411C-D26189576DCE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5A764F7-BD13-0254-D3CC-AA48633A1AFA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C613D2A-C117-0084-7FFB-2AE56EEB5997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4C2E49A-817C-22A7-A2FC-1406363B00A3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F645988-1A79-93B8-772B-B54CCBD7E596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03D61DB-24D9-DAD1-3A5D-ADF0254CA45F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E8EA9CE-1DA1-BD79-CB09-23EA525BC861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C1ED77D-E332-15E9-84B9-B273A4A74A3B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3F0D6A9-45DC-CDE4-862C-F2C784A2344E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49BE92A-3B95-ED9C-A9ED-2EC8727496A7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859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" userDrawn="1">
          <p15:clr>
            <a:srgbClr val="FBAE40"/>
          </p15:clr>
        </p15:guide>
        <p15:guide id="2" orient="horz" pos="194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5610" y="1000084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415610" y="3073598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EDF994F-7A1D-9345-BBCC-82FFE9482E04}"/>
              </a:ext>
            </a:extLst>
          </p:cNvPr>
          <p:cNvSpPr/>
          <p:nvPr userDrawn="1"/>
        </p:nvSpPr>
        <p:spPr>
          <a:xfrm>
            <a:off x="6761990" y="1000084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52B6CA-3F87-4940-8D88-210A5E1B1AEF}"/>
              </a:ext>
            </a:extLst>
          </p:cNvPr>
          <p:cNvSpPr/>
          <p:nvPr userDrawn="1"/>
        </p:nvSpPr>
        <p:spPr>
          <a:xfrm>
            <a:off x="6761990" y="3073598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52304D2-C2A7-434E-A012-C08A60815403}"/>
              </a:ext>
            </a:extLst>
          </p:cNvPr>
          <p:cNvSpPr/>
          <p:nvPr userDrawn="1"/>
        </p:nvSpPr>
        <p:spPr>
          <a:xfrm>
            <a:off x="3588800" y="1000084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D9D739B-2329-FD41-B458-0C073C9338C8}"/>
              </a:ext>
            </a:extLst>
          </p:cNvPr>
          <p:cNvSpPr/>
          <p:nvPr userDrawn="1"/>
        </p:nvSpPr>
        <p:spPr>
          <a:xfrm>
            <a:off x="3588800" y="3073598"/>
            <a:ext cx="2984310" cy="1912834"/>
          </a:xfrm>
          <a:prstGeom prst="roundRect">
            <a:avLst>
              <a:gd name="adj" fmla="val 1018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FFDAB9D7-AB00-8C46-BEBE-124004624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Footer Placeholder 31">
            <a:extLst>
              <a:ext uri="{FF2B5EF4-FFF2-40B4-BE49-F238E27FC236}">
                <a16:creationId xmlns:a16="http://schemas.microsoft.com/office/drawing/2014/main" id="{EEE074F7-B1CB-3E47-B5C0-845D7A6EB7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sp>
        <p:nvSpPr>
          <p:cNvPr id="21" name="Title 19">
            <a:extLst>
              <a:ext uri="{FF2B5EF4-FFF2-40B4-BE49-F238E27FC236}">
                <a16:creationId xmlns:a16="http://schemas.microsoft.com/office/drawing/2014/main" id="{AC8B6EBC-62B3-A44F-A37B-D9F4285CB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5BB8432-BD7B-034C-A600-421B983ADC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sp>
        <p:nvSpPr>
          <p:cNvPr id="2" name="Chart Placeholder 2">
            <a:extLst>
              <a:ext uri="{FF2B5EF4-FFF2-40B4-BE49-F238E27FC236}">
                <a16:creationId xmlns:a16="http://schemas.microsoft.com/office/drawing/2014/main" id="{2E68176B-9EB8-DAEA-5B18-7CFD65805615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3696836" y="3159972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rgbClr val="000000"/>
            </a:fgClr>
            <a:bgClr>
              <a:schemeClr val="bg1">
                <a:lumMod val="25000"/>
              </a:schemeClr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3A61D7E7-3F69-74D1-9F63-23D5DE9F028D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522144" y="3159971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rgbClr val="000000"/>
            </a:fgClr>
            <a:bgClr>
              <a:schemeClr val="bg1">
                <a:lumMod val="25000"/>
              </a:schemeClr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0A81A567-BEDD-F990-EE64-BAA5F3EFEE1D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6872856" y="3158405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rgbClr val="000000"/>
            </a:fgClr>
            <a:bgClr>
              <a:schemeClr val="bg1">
                <a:lumMod val="25000"/>
              </a:schemeClr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DD3A70AE-FB26-85AF-548A-61E0A94F40B6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696836" y="1086386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chemeClr val="bg1">
                <a:lumMod val="25000"/>
              </a:schemeClr>
            </a:fgClr>
            <a:bgClr>
              <a:srgbClr val="000000"/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43871B5A-E038-3DEE-18D9-18390E9F97D2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522144" y="1086385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rgbClr val="000000"/>
            </a:fgClr>
            <a:bgClr>
              <a:schemeClr val="bg1">
                <a:lumMod val="25000"/>
              </a:schemeClr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F29B5D5D-BD4D-9F3E-3036-D96269ED1B33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872856" y="1084819"/>
            <a:ext cx="2780985" cy="1733737"/>
          </a:xfrm>
          <a:prstGeom prst="roundRect">
            <a:avLst>
              <a:gd name="adj" fmla="val 1585"/>
            </a:avLst>
          </a:prstGeom>
          <a:pattFill prst="dkUpDiag">
            <a:fgClr>
              <a:srgbClr val="000000"/>
            </a:fgClr>
            <a:bgClr>
              <a:schemeClr val="bg1">
                <a:lumMod val="25000"/>
              </a:schemeClr>
            </a:bgClr>
          </a:pattFill>
          <a:ln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Thin" charset="0"/>
              </a:defRPr>
            </a:lvl1pPr>
          </a:lstStyle>
          <a:p>
            <a:r>
              <a:rPr lang="en-US"/>
              <a:t>Insert Chart</a:t>
            </a:r>
          </a:p>
        </p:txBody>
      </p:sp>
      <p:grpSp>
        <p:nvGrpSpPr>
          <p:cNvPr id="12" name="Graphic 8">
            <a:extLst>
              <a:ext uri="{FF2B5EF4-FFF2-40B4-BE49-F238E27FC236}">
                <a16:creationId xmlns:a16="http://schemas.microsoft.com/office/drawing/2014/main" id="{20DD1A66-CB55-3DBA-3FC4-AC6B6C332FEE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02057A5B-9CC7-6C8C-923D-CB32E4EB7436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41253C5-1BF4-F4DA-13DA-B8CC660EA956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F35D918E-EBB9-81CF-4385-6538F0C20976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7E2088A-1AFC-E871-C1F0-39EB2C107044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C7F1F3F-F94E-956E-8223-90BB92CB722E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B02C7E4-711E-9F71-010D-3605C04357B2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228D5F8-C1F8-F084-B9C0-B4573819BD1C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EEC2DFA-8005-3DFD-3683-9851448AD7C3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8EBF030-AF8F-77E1-3367-365340006C5E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C30719D3-81C3-53A1-282B-2C324D013499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9C9E20AE-9186-EBA3-126F-5A2CDBD00B7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23B7E30-412B-25E7-37F9-8599FAC69C7D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0ED9451C-1660-BE3C-6A1F-7CC217A0A7A9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C0F0A73-63B9-2C72-F821-9A3237FB1E79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59E73D90-9DF9-0E52-7D1E-C92BC2C7CEDE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31B1BE90-51AB-EEFA-BBB3-2438BCBB9E11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FCBA0EC-997B-5CF6-304C-54672B25203A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18FE5AB-3289-E614-72B3-E0BB7FAF7C76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5884ECD3-10CC-F734-C928-D132B3AF0F72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5509458F-A75E-AA01-1C66-9EF2E460EEFE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8">
              <a:extLst>
                <a:ext uri="{FF2B5EF4-FFF2-40B4-BE49-F238E27FC236}">
                  <a16:creationId xmlns:a16="http://schemas.microsoft.com/office/drawing/2014/main" id="{79B686F5-159C-23B3-FD6C-9495BA2BAB0D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2F542F2-AE7B-C339-47D3-59D3BC74B85A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8D1A2FB-4FB4-9262-DC1F-241E22C29D24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8F7F10E-A9B3-EE5D-A060-3F9E259572E8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058A042-AA10-2419-61D2-624A2A998526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041AC342-5B7A-8D7D-961F-4F9FAE0DE3B2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8B4A6E1D-044D-1F96-BD2F-BF91969B8DF0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A54E51E-38F1-4884-EE6D-D316FEFEFB63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22F3B13-5757-1407-9011-E1A1ECE2A32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981066-501C-BBB1-FA58-64BDC1613E95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20762F7-B6EC-972F-E0C5-A62330FC7623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34D1911-AA1F-A6F6-1546-6EC70875BDD3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E1A76E8-3F52-F921-2250-77645B2A2290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FAC61DB-6CE7-5B31-5EE5-70E94BF4439F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3D5E690-8CEE-7C62-2BFB-A767E5768701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09063EA-F29B-71CC-641A-CB8117100BF0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2E19ECA-92A9-4483-8FCC-9472BE576E2B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6D2AB83B-A324-AFE9-3936-0973FE163B0D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B24CFB-14CA-D8AF-2604-44ED7F07C88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A063DF9-D199-EF24-366C-E87137E31B90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C3965-5A01-C5BC-5B2D-1EADB89295F9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0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8385"/>
            <a:ext cx="4708525" cy="5739534"/>
          </a:xfrm>
        </p:spPr>
        <p:txBody>
          <a:bodyPr lIns="731520" anchor="t" anchorCtr="1"/>
          <a:lstStyle>
            <a:lvl1pPr marL="0" indent="0" algn="l">
              <a:buFont typeface="+mj-lt"/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685800" indent="0" algn="l">
              <a:lnSpc>
                <a:spcPct val="150000"/>
              </a:lnSpc>
              <a:buFont typeface="+mj-lt"/>
              <a:buNone/>
              <a:defRPr sz="1050"/>
            </a:lvl3pPr>
          </a:lstStyle>
          <a:p>
            <a:pPr lvl="0"/>
            <a:r>
              <a:rPr lang="en-US" dirty="0"/>
              <a:t>Insert custom photo</a:t>
            </a:r>
          </a:p>
        </p:txBody>
      </p:sp>
    </p:spTree>
    <p:extLst>
      <p:ext uri="{BB962C8B-B14F-4D97-AF65-F5344CB8AC3E}">
        <p14:creationId xmlns:p14="http://schemas.microsoft.com/office/powerpoint/2010/main" val="391686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6 content areas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91A3-7D0A-8D40-8C78-3AEAE8DA76E3}"/>
              </a:ext>
            </a:extLst>
          </p:cNvPr>
          <p:cNvSpPr/>
          <p:nvPr userDrawn="1"/>
        </p:nvSpPr>
        <p:spPr>
          <a:xfrm>
            <a:off x="408360" y="3059446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113E6097-297E-8247-A8D2-041CF08975F4}"/>
              </a:ext>
            </a:extLst>
          </p:cNvPr>
          <p:cNvSpPr/>
          <p:nvPr userDrawn="1"/>
        </p:nvSpPr>
        <p:spPr>
          <a:xfrm>
            <a:off x="408360" y="987758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AC8874B-6D63-9142-9CA1-76C751D090E4}"/>
              </a:ext>
            </a:extLst>
          </p:cNvPr>
          <p:cNvSpPr/>
          <p:nvPr userDrawn="1"/>
        </p:nvSpPr>
        <p:spPr>
          <a:xfrm>
            <a:off x="3548847" y="3059446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6528F02-0A33-DA4F-836B-D9C288B31973}"/>
              </a:ext>
            </a:extLst>
          </p:cNvPr>
          <p:cNvSpPr/>
          <p:nvPr userDrawn="1"/>
        </p:nvSpPr>
        <p:spPr>
          <a:xfrm>
            <a:off x="3548847" y="987758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3A0E716-DBFD-984C-BF88-57A826D8D703}"/>
              </a:ext>
            </a:extLst>
          </p:cNvPr>
          <p:cNvSpPr/>
          <p:nvPr userDrawn="1"/>
        </p:nvSpPr>
        <p:spPr>
          <a:xfrm>
            <a:off x="6702615" y="3059446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65CA1EF-EAA1-A543-B44B-CC263EEDD2A1}"/>
              </a:ext>
            </a:extLst>
          </p:cNvPr>
          <p:cNvSpPr/>
          <p:nvPr userDrawn="1"/>
        </p:nvSpPr>
        <p:spPr>
          <a:xfrm>
            <a:off x="6702615" y="987758"/>
            <a:ext cx="2984310" cy="1912834"/>
          </a:xfrm>
          <a:prstGeom prst="roundRect">
            <a:avLst>
              <a:gd name="adj" fmla="val 2885"/>
            </a:avLst>
          </a:prstGeom>
          <a:solidFill>
            <a:schemeClr val="bg1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53" b="0" i="0">
              <a:latin typeface="Source Sans Pro" panose="020B0503030403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28FC6A5-8BB8-EF4F-93A6-FA04860243D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84451" y="1063338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8988541-9311-1943-9D2A-2135204400C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4451" y="3133425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337CF26-8495-E845-9A43-B80CE797949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620683" y="1063338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4722E39-ED89-2E48-B226-39B4F887E5E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20683" y="3142652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3CA6DF0-4CFB-0B42-93AC-26CFFFEDB57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776965" y="1062133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B23BCD8-10DC-4743-A97A-787A827BA7A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776965" y="3141447"/>
            <a:ext cx="2840275" cy="1761674"/>
          </a:xfrm>
          <a:prstGeom prst="roundRect">
            <a:avLst>
              <a:gd name="adj" fmla="val 2042"/>
            </a:avLst>
          </a:prstGeom>
          <a:pattFill prst="ltUpDiag">
            <a:fgClr>
              <a:schemeClr val="bg1">
                <a:lumMod val="25000"/>
              </a:schemeClr>
            </a:fgClr>
            <a:bgClr>
              <a:schemeClr val="bg1">
                <a:lumMod val="10000"/>
              </a:schemeClr>
            </a:bgClr>
          </a:pattFill>
          <a:ln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anchor="t" anchorCtr="1"/>
          <a:lstStyle>
            <a:lvl1pPr marL="0" indent="0">
              <a:buNone/>
              <a:defRPr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add custom content</a:t>
            </a:r>
          </a:p>
        </p:txBody>
      </p:sp>
      <p:sp>
        <p:nvSpPr>
          <p:cNvPr id="45" name="Title 19">
            <a:extLst>
              <a:ext uri="{FF2B5EF4-FFF2-40B4-BE49-F238E27FC236}">
                <a16:creationId xmlns:a16="http://schemas.microsoft.com/office/drawing/2014/main" id="{0C8F74FE-9FF8-FD4A-A37E-4E93177E1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80946E4-296B-6B45-8CDA-A04D6ED9868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46637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A499-E7F9-5441-747F-1D46A18EF62E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3">
            <a:extLst>
              <a:ext uri="{FF2B5EF4-FFF2-40B4-BE49-F238E27FC236}">
                <a16:creationId xmlns:a16="http://schemas.microsoft.com/office/drawing/2014/main" id="{9BDFF72E-A999-2859-A4E3-CBB7F517D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756B3344-DB56-8C31-AE2C-E2948DC1F1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9ACD46D6-73D4-9F9E-CD83-B28F56E97447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520752FF-D0F3-296C-CE71-59E09B71C07E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908FE6A-7EB7-B04B-4CA3-21DD5EC07C1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DC217E0-2790-A85B-EABC-A7917FD89E6D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D03B3B8-09B1-243F-B224-7AE93C2E21D4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E47881C-23D1-5CC3-87B0-D68B54983D57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6A9B4C1-01ED-D7D2-3CBF-9513D7D12143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5641DEF-8562-0111-46D6-E624CD4442B5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4F67152-3875-6AF8-BBA6-5891B8890436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0EE70B2-ED29-2E21-94B5-EA3D7BAB3B1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AEA69DC-A8B7-93FD-D13E-94BF422301D1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BBF79EF2-44A4-10AC-9E1A-36A58AFD3EF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F81EE9A-48AB-9307-4641-FA3530917BCC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63DB992-5BA7-E20C-73EE-2B7F62EC2FB1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E1357A7-1149-303D-D139-403D0D4EF3DF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FD133A-64F0-57F5-3F33-0F85656B407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665DD5F-F1C9-F598-5FFD-34F842A83E69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EAB8334-DB71-2C93-4976-10B133F89FC4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78104B2-9E3B-C0D8-998A-A6995AD28665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8955D52-B198-7C5C-F300-E2C5B81567F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DB4C6180-09EF-5A84-BC5D-BF19A5C22B1D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4C119A3C-B88C-EA5D-FDB3-09B31C52ADFA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C7BEA68-BBA4-20CC-89CD-30119190DC5F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1BA89428-B948-F958-3B49-AC191150B3FB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FB28BCC3-8E0E-9F0D-DC9C-B25FD0B3E592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3BA130F-381B-02DC-2DEC-BCEAF4340030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007FB83-45BD-D4FC-4CBC-3D97234FCA26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CC5D2F8-F8F7-3920-A612-7EDA3225E80E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E0F4474-5BBF-235A-FEBA-031D6DF9F227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4C403D7-28A7-BB9B-C9AE-E9C9511899ED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389BEAF-824B-7A2F-31B1-7E2189147822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24E32-1002-1479-539F-1E0528EEFF8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0AE7508-FD73-DF53-1C1A-F5ADC2F021F2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23995B9-A332-D534-4A7D-EFACE1C51910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26C3E66-8404-E252-3EDE-10E86FCE529C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2EFC723-DD73-0428-7553-396B2C7B4586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67EB4B3-3F40-BB29-41EB-23A612D5D3AE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639777B-8449-FCF9-A6CA-D156B9CB615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BA2470-0568-46F3-598D-35BA93EB2546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0AE4538D-ACC1-E4CF-8212-2D9574D54F3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371831A-1DE1-A7D5-9EDA-B7B2E13E7D2C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76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6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91BB8-0301-C84D-B908-7D9E43E35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0156825" cy="5713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F62D79-6A8C-D0E7-BD72-52CB57CBC597}"/>
              </a:ext>
            </a:extLst>
          </p:cNvPr>
          <p:cNvSpPr/>
          <p:nvPr userDrawn="1"/>
        </p:nvSpPr>
        <p:spPr>
          <a:xfrm>
            <a:off x="-4375" y="5239908"/>
            <a:ext cx="10168145" cy="487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Pro" panose="020B0503030403020204" pitchFamily="34" charset="0"/>
            </a:endParaRPr>
          </a:p>
        </p:txBody>
      </p:sp>
      <p:sp>
        <p:nvSpPr>
          <p:cNvPr id="3" name="Slide Number Placeholder 23">
            <a:extLst>
              <a:ext uri="{FF2B5EF4-FFF2-40B4-BE49-F238E27FC236}">
                <a16:creationId xmlns:a16="http://schemas.microsoft.com/office/drawing/2014/main" id="{45AD5301-5F64-DD3B-255F-14DE41286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ooter Placeholder 31">
            <a:extLst>
              <a:ext uri="{FF2B5EF4-FFF2-40B4-BE49-F238E27FC236}">
                <a16:creationId xmlns:a16="http://schemas.microsoft.com/office/drawing/2014/main" id="{66A71746-5FAA-33C8-BF6E-175AE05591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DC56A9C0-9E9D-3F97-A17F-A2714E6DBF58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3F8A143C-4838-B8EF-4CF2-EE32B2F53D9B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AB5BED8-34D3-A44D-BA7A-2B51564F55A8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16B8C90-D42A-048C-D1B7-079E6505BDB0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56C324A-1418-B0BD-63BA-A706D30C74AF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96EDB55-2795-F13E-CFB5-72F8713F3048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9B76D3C-70F5-BB1D-8B52-78B4BCF6CE29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4777C10-BBD8-07DC-212C-6061EBC3BFD3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8182C2D-4DF8-8E47-A0C3-BA88A7628465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4006025-2C2B-37D4-12E0-F85795D474E9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3E9CE2-AF69-62DF-E272-87BF1270A2A0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E91E737-608A-25A3-2CC3-ABE2619ADA73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C84010C-6AF6-89AC-C7BC-D1B901C40E5B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D7C4983-F7F7-BFEB-0716-605B97B3446C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06D5483-0235-2478-60F5-EFB492C2F46B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37154B9-C420-A522-9697-6D0764F493AE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0C1820-D5F0-6F13-F532-4834C08FC805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00BE4F1-C714-420E-A81F-A8C7D31C8DD1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8B71F5EA-F385-009C-7538-C24DB95A84ED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B4A775-4A64-C06F-725C-CC1AF7B31561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EA8FFC0A-01DD-46A3-77BF-F03652DE5108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5DCC2A21-D44E-D4E4-2648-AE083674068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2517A84-6121-EAEC-0334-04AB01D737CD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3A32BD2-6637-4C8C-11AF-CED94B4243C4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24C67DA-5043-5017-FBE2-CAD640D11F9C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2F05CEE-2638-B6D8-EBA7-8BA30FA1AEFE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3560E04-E276-F6D6-8619-1EB4D42E17F0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C46C1BD-BF31-63F0-BAA9-C9EF71AB856B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764A1AD-9E4E-82FB-1DB2-74532C061611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A2CABC-F76F-2E00-11CF-FBCB655915FD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A6B9361-3D30-ED33-287B-09722310C521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100FD54-9044-2200-90F2-9EC61997F9FE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70B47BB-9987-A3E8-6DEB-325BB8983176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FBC0391-E3A3-3EFE-F0EA-1922D39B128A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55233B6-972A-B9D1-E337-FD0C7C7F417A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54331B0-FEA7-2C7C-C93B-3EC79FAB0719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5091C09-3255-FB29-A4E6-FAB0D579F69C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6A5DF5E-B5E9-722C-7528-40BA83241FF1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FED6AED-4F46-B970-0381-1C0561E6EFF9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1511AB1-E4CF-8BF7-8E4F-4BA0AF36F6BA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EBBF5FFE-3C1F-0A91-0F60-284571DCCD8A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109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6474F-2259-8DAC-19F2-9A3A68B0FDD4}"/>
              </a:ext>
            </a:extLst>
          </p:cNvPr>
          <p:cNvSpPr/>
          <p:nvPr userDrawn="1"/>
        </p:nvSpPr>
        <p:spPr>
          <a:xfrm>
            <a:off x="-4375" y="5239908"/>
            <a:ext cx="10168145" cy="487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23">
            <a:extLst>
              <a:ext uri="{FF2B5EF4-FFF2-40B4-BE49-F238E27FC236}">
                <a16:creationId xmlns:a16="http://schemas.microsoft.com/office/drawing/2014/main" id="{97433310-E728-C63D-33D2-DCF37B365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1836C0C0-2B7A-1160-20D4-EBE11D2B35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095405C2-8423-E410-DBD2-C6C5E8D8089F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9BC46FC0-C268-CF6A-AD8A-915283F4B73C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2D9DCA2-22BB-B217-9575-ED13E6D0E693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F06D675-70FF-F6F1-96FC-9A8BDEA7BE0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F7D94-651D-9360-E230-C6D7E1B2066F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1A66E3-6BDA-456E-3AED-0C13CE59C751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B9F0690-CE0F-77E6-608B-3B8913388F79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088B77A-D96A-9542-1174-69F0558EE18C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B6659-FED3-72DA-77C3-93E8E7250C24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837F357-B4CF-61FB-31A1-35D1733410C8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C1CFF5-5D25-A7C2-D78E-7C5A7A4776AB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B5A4F5E-342D-5F5A-18F3-04F310605E61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6149220-2502-BC1A-AE80-222A4BE77BC9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1AA43F6-D6D5-CB7A-55B4-7B9E2195C517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8C08919E-677A-9578-9496-17B89313EDBF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114ABED-8235-9BEA-EEB5-43C5EED9BA0A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C843A48-11D9-A795-ED3F-D86796F87066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7487414-D440-AD96-C5F7-D5EC6903769E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B8BD47F-8E0D-171B-FC8B-A558E5D25309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F24C92B-8E57-AAC2-E4F0-DEF4FBEF4718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EE57D50-E595-CAED-E867-B7E877E88272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C1B7DE98-EFCD-F764-D7F2-0A9B10C95619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7D04743-FD03-6346-27C4-397F518306F8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94ADCDE-8BEA-8E2A-20B8-AEB6EEC29E5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16AED8F-EAC6-548D-A359-CD97E97970A1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11B7632-7516-7CAA-3249-7D5584783EC1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11D9EE6-FC7E-4274-1DB8-BD7FCCA939BA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B6AD94E-5D8A-27F0-9AF5-DBD4651E5027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40A6792-F84E-AD78-7D72-1F66190281AA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E4A9F5-554F-6676-E3F8-9E38BDECBB49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92200A5-ADA9-CE35-D815-2DD2AF907CDE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9F5790B-CC63-A4DC-5BC6-08ED133F7FB0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2850318-2F66-2F3A-2F8B-4B90A1231471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531ABBE-0370-99B0-06CA-67F9E20CC2CB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F391C23-6E8E-C8BC-43E6-6316419D57A6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F5D152F-ED65-36A4-48DA-CD28FD872C75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912C250-7D80-04FC-EB38-E282E3D6F97C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23B51CF-7C1A-7AD4-7632-6EF576721AC2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3264311-E743-FE3E-0A24-6427B6B7EE2F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15448EA-C220-D3C2-C0FC-1DE990504900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7086185-3B1A-4A4E-8275-720A3503A871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2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63E4A-3617-D932-E7AE-2E303B6456E6}"/>
              </a:ext>
            </a:extLst>
          </p:cNvPr>
          <p:cNvSpPr/>
          <p:nvPr userDrawn="1"/>
        </p:nvSpPr>
        <p:spPr>
          <a:xfrm>
            <a:off x="-4375" y="5239908"/>
            <a:ext cx="10168145" cy="487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23">
            <a:extLst>
              <a:ext uri="{FF2B5EF4-FFF2-40B4-BE49-F238E27FC236}">
                <a16:creationId xmlns:a16="http://schemas.microsoft.com/office/drawing/2014/main" id="{057FCE34-F424-5898-1746-C33419E47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B0075854-E72C-534D-0B75-8F08C0672D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57D23F72-4BEC-1ADA-C961-C94B34807620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3CE47156-1A53-956F-219D-0ECACCB8E2FD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FA15AC39-4088-D9FB-28C4-1469D785432B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5257C68-5788-B324-97D3-BEA7183C1085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22D817F-1E72-51AA-67C0-6C929A76D96F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427F76D-9171-4B44-1FF9-8506C8BB5340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2CE4D2A-3B76-3FD1-B66B-455C0E2CF394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FCF9C5B-8539-6530-F3AE-9746D7A520E6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E6CE1D3-148C-FF14-C5D6-3CC469CD6D55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23CE325-6952-E69D-6008-25635669A0ED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A4808ED-2829-F906-2022-4A2F30D0D4D3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866E212-6E89-255B-4892-62C02FA83626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21B1290-C704-B6B5-1CE7-ABD946D4655E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85D3D7FE-EBF7-0173-141C-ABEF0D48D8B3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DEA6EB11-38B3-074B-900F-7ED51BD255A4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41D501F-8AE0-AC7D-698D-2F0FBB6AA70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89F6B58-D650-BC04-5736-2E156C564942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2752349-DB63-D3BB-20B7-1652AB80298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4B98D5D-793C-F0E2-C028-1BC6A4195F2A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79A95E8-021B-A197-1FA2-C06039B8E070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8E84E97E-5E5C-2C65-2D46-F431AA8A7C43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FB0D2FAC-4C11-88E1-19DB-1021DE367177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035AFE5-D2B9-3AF9-1625-5A643D19499A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5FE437D-0876-1E51-965E-849C7B2B1293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6612345-4B90-0064-1EDB-569595C6D79B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BD0094B-2640-0469-4FDF-5792E6BF094E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93494CA-F8CF-3109-D041-11010B06B1E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89E7974-A493-2D78-4486-269E7FF6FFF4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DAB25BA-C83C-49AA-5BB8-0FF196D458C6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5900E04-B148-33DF-BBC1-EBC5543BCF8C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9C1B79A-DE36-8B2E-E983-058F76E684A7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0D2A4B3-4A8A-FADE-2419-A08A3C62C0D2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71CBA7E-E7D5-AAB6-38E5-8FC48057834F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FAB0E9C-3B6F-A512-6C70-9CCB71093BF4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B0AEFC3-2F8F-DE47-03EE-4A3677FBA17B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7D69337-C976-515B-615F-7B7177B9C78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A2D5B25-487E-0920-7342-33530AE064F0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4E29AF1-8515-F554-AACF-018888CB3AF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EF284BD-6AD7-A094-7B7A-BA27037367F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15341BD-9AA0-1F30-78DB-D70248E4998F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C557D3A-1F04-96DD-139F-6D0581FAC04E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35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557A7-400C-E254-403A-F3D01012FF8B}"/>
              </a:ext>
            </a:extLst>
          </p:cNvPr>
          <p:cNvSpPr/>
          <p:nvPr userDrawn="1"/>
        </p:nvSpPr>
        <p:spPr>
          <a:xfrm>
            <a:off x="-142875" y="5239908"/>
            <a:ext cx="10422731" cy="487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23">
            <a:extLst>
              <a:ext uri="{FF2B5EF4-FFF2-40B4-BE49-F238E27FC236}">
                <a16:creationId xmlns:a16="http://schemas.microsoft.com/office/drawing/2014/main" id="{202616BB-FD54-908C-BAFA-403B7677F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31">
            <a:extLst>
              <a:ext uri="{FF2B5EF4-FFF2-40B4-BE49-F238E27FC236}">
                <a16:creationId xmlns:a16="http://schemas.microsoft.com/office/drawing/2014/main" id="{0F30E282-02F1-5C7F-14EF-26B6B5E1F8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6F652FD7-FE6F-B418-4037-F9C0CC6E60C4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5F6F6A63-8D1B-84F3-809F-26E068850CA2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45FDE7E-932D-6949-A829-D342C046693E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E355688-95B7-5F49-BC05-BF1346EF4649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92B78B1-084C-8818-4BC6-A55E4C5FB59D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28E0CAD-9E95-65AA-9CEF-7247BF9FEBAD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85A6195-8CD4-6F91-E672-9C688568A5AA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D847EEB-EA9C-5D35-1EF6-6949C76E184C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CFBE99D-6405-811A-F25A-ED670F7C25F3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6E2CEA8-9E9B-E5A3-F2B7-4016ACDA83CB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7045412-3EA3-B986-AD20-C3DE36861344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E3C2F47-AC07-7095-00C8-127FDF95ACB9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E9B7B5-F704-24B7-3653-16120DD72B6F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393E8A8-41A4-2281-51B7-E76E4DF426C6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4EC0DA3-0067-9FBD-639F-7A52578AF006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6B11E47-7C3C-149F-41F3-D3932F7B27E4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CB44F76-AF50-F2C3-E116-753D090CE2A9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B7438A-0831-46D4-498A-081283827331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7F21397-4016-61F7-442F-AA3FF4A4816C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EEB612F-74F2-9B2A-4833-F4350AD24CC7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F98962DE-4C4B-5B5C-8CE1-C90ABE202679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A92AA543-6318-6A78-98BC-B199DED3F45C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1BFE89C-8D7A-A7CB-CB10-C96F87AEB1D2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B729A6-D059-E8B4-982D-5AD53039763D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4CF186A-A1D3-7D84-FE5A-50847DAA0049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09624B-13F3-DB2C-2D05-DDD8083302DE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8CBEB85-7A31-7F52-CAD8-6F7806EA5B4B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210F690-492C-4C49-9FD5-827223942B39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D1340F3-C071-7EEE-5105-8C3CD96EC920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698810C-12F1-4C1F-C7AC-A85C19561FC8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A78759A-A5CC-C42E-ED31-9EF8655C9A0D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60CC8C7-607E-5964-848B-25E04DAD1113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5C67B30-85DE-C256-F9D3-A087CC303F94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EE5CD7-5562-B8B1-4092-DB1A35C631F2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D9D7F5A-E76C-6D53-C1AD-6B319A20C317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F7CD68C-8B7A-F9FA-E23B-AADCE1D03DE0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77CFFAA-03B0-4D41-C1CF-54144A68CB7C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98C0B4E-796C-72B6-ED26-ED42BB221A14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75D717-93D8-B23F-E1EC-27990D065F90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F198510-1ED5-538B-8FAF-E601D81F810A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875E4BC-3A1B-D306-120E-9DC617276F39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6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9" userDrawn="1">
          <p15:clr>
            <a:srgbClr val="FBAE40"/>
          </p15:clr>
        </p15:guide>
        <p15:guide id="2" pos="31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color slide">
    <p:bg>
      <p:bgPr>
        <a:gradFill>
          <a:gsLst>
            <a:gs pos="2000">
              <a:srgbClr val="3C4352"/>
            </a:gs>
            <a:gs pos="100000">
              <a:srgbClr val="12131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0">
            <a:extLst>
              <a:ext uri="{FF2B5EF4-FFF2-40B4-BE49-F238E27FC236}">
                <a16:creationId xmlns:a16="http://schemas.microsoft.com/office/drawing/2014/main" id="{A4CCB21A-C18F-994A-ACBB-88678D026A88}"/>
              </a:ext>
            </a:extLst>
          </p:cNvPr>
          <p:cNvSpPr/>
          <p:nvPr userDrawn="1"/>
        </p:nvSpPr>
        <p:spPr>
          <a:xfrm>
            <a:off x="0" y="4723140"/>
            <a:ext cx="1024754" cy="990273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0">
                <a:schemeClr val="accent3">
                  <a:alpha val="25465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Source Sans Pro" panose="020B0503030403020204" pitchFamily="34" charset="0"/>
            </a:endParaRPr>
          </a:p>
        </p:txBody>
      </p:sp>
      <p:sp>
        <p:nvSpPr>
          <p:cNvPr id="3" name="Freeform: Shape 41">
            <a:extLst>
              <a:ext uri="{FF2B5EF4-FFF2-40B4-BE49-F238E27FC236}">
                <a16:creationId xmlns:a16="http://schemas.microsoft.com/office/drawing/2014/main" id="{6D0C7383-218E-FB4A-AC11-EEB6256AD25B}"/>
              </a:ext>
            </a:extLst>
          </p:cNvPr>
          <p:cNvSpPr/>
          <p:nvPr userDrawn="1"/>
        </p:nvSpPr>
        <p:spPr>
          <a:xfrm>
            <a:off x="0" y="4517570"/>
            <a:ext cx="303754" cy="644427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rgbClr val="2873D5"/>
              </a:gs>
              <a:gs pos="100000">
                <a:srgbClr val="A82DE2">
                  <a:alpha val="59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Source Sans Pro" panose="020B0503030403020204" pitchFamily="34" charset="0"/>
            </a:endParaRPr>
          </a:p>
        </p:txBody>
      </p:sp>
      <p:sp>
        <p:nvSpPr>
          <p:cNvPr id="4" name="Freeform: Shape 42">
            <a:extLst>
              <a:ext uri="{FF2B5EF4-FFF2-40B4-BE49-F238E27FC236}">
                <a16:creationId xmlns:a16="http://schemas.microsoft.com/office/drawing/2014/main" id="{D279C153-EA39-D043-9AD0-703841496B31}"/>
              </a:ext>
            </a:extLst>
          </p:cNvPr>
          <p:cNvSpPr/>
          <p:nvPr userDrawn="1"/>
        </p:nvSpPr>
        <p:spPr>
          <a:xfrm>
            <a:off x="8426083" y="0"/>
            <a:ext cx="1725554" cy="1464583"/>
          </a:xfrm>
          <a:custGeom>
            <a:avLst/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5967664 w 6039853"/>
              <a:gd name="connsiteY4" fmla="*/ 0 h 6354071"/>
              <a:gd name="connsiteX5" fmla="*/ 0 w 6039853"/>
              <a:gd name="connsiteY5" fmla="*/ 0 h 6354071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6005764 w 6039853"/>
              <a:gd name="connsiteY4" fmla="*/ 0 h 6354071"/>
              <a:gd name="connsiteX5" fmla="*/ 0 w 6039853"/>
              <a:gd name="connsiteY5" fmla="*/ 0 h 6354071"/>
              <a:gd name="connsiteX0" fmla="*/ 0 w 6005764"/>
              <a:gd name="connsiteY0" fmla="*/ 0 h 6290613"/>
              <a:gd name="connsiteX1" fmla="*/ 2502569 w 6005764"/>
              <a:gd name="connsiteY1" fmla="*/ 1925053 h 6290613"/>
              <a:gd name="connsiteX2" fmla="*/ 2839453 w 6005764"/>
              <a:gd name="connsiteY2" fmla="*/ 4932948 h 6290613"/>
              <a:gd name="connsiteX3" fmla="*/ 6001753 w 6005764"/>
              <a:gd name="connsiteY3" fmla="*/ 6266448 h 6290613"/>
              <a:gd name="connsiteX4" fmla="*/ 6005764 w 6005764"/>
              <a:gd name="connsiteY4" fmla="*/ 0 h 6290613"/>
              <a:gd name="connsiteX5" fmla="*/ 0 w 6005764"/>
              <a:gd name="connsiteY5" fmla="*/ 0 h 6290613"/>
              <a:gd name="connsiteX0" fmla="*/ 0 w 6005764"/>
              <a:gd name="connsiteY0" fmla="*/ 0 h 6300010"/>
              <a:gd name="connsiteX1" fmla="*/ 2502569 w 6005764"/>
              <a:gd name="connsiteY1" fmla="*/ 1925053 h 6300010"/>
              <a:gd name="connsiteX2" fmla="*/ 2839453 w 6005764"/>
              <a:gd name="connsiteY2" fmla="*/ 4932948 h 6300010"/>
              <a:gd name="connsiteX3" fmla="*/ 6001753 w 6005764"/>
              <a:gd name="connsiteY3" fmla="*/ 6266448 h 6300010"/>
              <a:gd name="connsiteX4" fmla="*/ 6005764 w 6005764"/>
              <a:gd name="connsiteY4" fmla="*/ 0 h 6300010"/>
              <a:gd name="connsiteX5" fmla="*/ 0 w 6005764"/>
              <a:gd name="connsiteY5" fmla="*/ 0 h 6300010"/>
              <a:gd name="connsiteX0" fmla="*/ 0 w 6005764"/>
              <a:gd name="connsiteY0" fmla="*/ 0 h 6301252"/>
              <a:gd name="connsiteX1" fmla="*/ 2502569 w 6005764"/>
              <a:gd name="connsiteY1" fmla="*/ 1925053 h 6301252"/>
              <a:gd name="connsiteX2" fmla="*/ 2839453 w 6005764"/>
              <a:gd name="connsiteY2" fmla="*/ 4932948 h 6301252"/>
              <a:gd name="connsiteX3" fmla="*/ 6001753 w 6005764"/>
              <a:gd name="connsiteY3" fmla="*/ 6266448 h 6301252"/>
              <a:gd name="connsiteX4" fmla="*/ 6005764 w 6005764"/>
              <a:gd name="connsiteY4" fmla="*/ 0 h 6301252"/>
              <a:gd name="connsiteX5" fmla="*/ 0 w 6005764"/>
              <a:gd name="connsiteY5" fmla="*/ 0 h 6301252"/>
              <a:gd name="connsiteX0" fmla="*/ 0 w 6005764"/>
              <a:gd name="connsiteY0" fmla="*/ 0 h 6328404"/>
              <a:gd name="connsiteX1" fmla="*/ 2502569 w 6005764"/>
              <a:gd name="connsiteY1" fmla="*/ 1925053 h 6328404"/>
              <a:gd name="connsiteX2" fmla="*/ 2839453 w 6005764"/>
              <a:gd name="connsiteY2" fmla="*/ 4932948 h 6328404"/>
              <a:gd name="connsiteX3" fmla="*/ 6001753 w 6005764"/>
              <a:gd name="connsiteY3" fmla="*/ 6266448 h 6328404"/>
              <a:gd name="connsiteX4" fmla="*/ 6005764 w 6005764"/>
              <a:gd name="connsiteY4" fmla="*/ 0 h 6328404"/>
              <a:gd name="connsiteX5" fmla="*/ 0 w 6005764"/>
              <a:gd name="connsiteY5" fmla="*/ 0 h 6328404"/>
              <a:gd name="connsiteX0" fmla="*/ 0 w 6005764"/>
              <a:gd name="connsiteY0" fmla="*/ 0 h 6321734"/>
              <a:gd name="connsiteX1" fmla="*/ 2502569 w 6005764"/>
              <a:gd name="connsiteY1" fmla="*/ 1925053 h 6321734"/>
              <a:gd name="connsiteX2" fmla="*/ 3273143 w 6005764"/>
              <a:gd name="connsiteY2" fmla="*/ 4856415 h 6321734"/>
              <a:gd name="connsiteX3" fmla="*/ 6001753 w 6005764"/>
              <a:gd name="connsiteY3" fmla="*/ 6266448 h 6321734"/>
              <a:gd name="connsiteX4" fmla="*/ 6005764 w 6005764"/>
              <a:gd name="connsiteY4" fmla="*/ 0 h 6321734"/>
              <a:gd name="connsiteX5" fmla="*/ 0 w 6005764"/>
              <a:gd name="connsiteY5" fmla="*/ 0 h 6321734"/>
              <a:gd name="connsiteX0" fmla="*/ 0 w 6005764"/>
              <a:gd name="connsiteY0" fmla="*/ 0 h 6312022"/>
              <a:gd name="connsiteX1" fmla="*/ 2502569 w 6005764"/>
              <a:gd name="connsiteY1" fmla="*/ 1925053 h 6312022"/>
              <a:gd name="connsiteX2" fmla="*/ 3273143 w 6005764"/>
              <a:gd name="connsiteY2" fmla="*/ 4856415 h 6312022"/>
              <a:gd name="connsiteX3" fmla="*/ 6001753 w 6005764"/>
              <a:gd name="connsiteY3" fmla="*/ 6266448 h 6312022"/>
              <a:gd name="connsiteX4" fmla="*/ 6005764 w 6005764"/>
              <a:gd name="connsiteY4" fmla="*/ 0 h 6312022"/>
              <a:gd name="connsiteX5" fmla="*/ 0 w 6005764"/>
              <a:gd name="connsiteY5" fmla="*/ 0 h 6312022"/>
              <a:gd name="connsiteX0" fmla="*/ 0 w 6005764"/>
              <a:gd name="connsiteY0" fmla="*/ 0 h 6312023"/>
              <a:gd name="connsiteX1" fmla="*/ 2502569 w 6005764"/>
              <a:gd name="connsiteY1" fmla="*/ 1925053 h 6312023"/>
              <a:gd name="connsiteX2" fmla="*/ 3145587 w 6005764"/>
              <a:gd name="connsiteY2" fmla="*/ 4856415 h 6312023"/>
              <a:gd name="connsiteX3" fmla="*/ 6001753 w 6005764"/>
              <a:gd name="connsiteY3" fmla="*/ 6266448 h 6312023"/>
              <a:gd name="connsiteX4" fmla="*/ 6005764 w 6005764"/>
              <a:gd name="connsiteY4" fmla="*/ 0 h 6312023"/>
              <a:gd name="connsiteX5" fmla="*/ 0 w 6005764"/>
              <a:gd name="connsiteY5" fmla="*/ 0 h 6312023"/>
              <a:gd name="connsiteX0" fmla="*/ 0 w 6005764"/>
              <a:gd name="connsiteY0" fmla="*/ 0 h 6318150"/>
              <a:gd name="connsiteX1" fmla="*/ 2502569 w 6005764"/>
              <a:gd name="connsiteY1" fmla="*/ 1925053 h 6318150"/>
              <a:gd name="connsiteX2" fmla="*/ 3145587 w 6005764"/>
              <a:gd name="connsiteY2" fmla="*/ 4856415 h 6318150"/>
              <a:gd name="connsiteX3" fmla="*/ 6001753 w 6005764"/>
              <a:gd name="connsiteY3" fmla="*/ 6266448 h 6318150"/>
              <a:gd name="connsiteX4" fmla="*/ 6005764 w 6005764"/>
              <a:gd name="connsiteY4" fmla="*/ 0 h 6318150"/>
              <a:gd name="connsiteX5" fmla="*/ 0 w 6005764"/>
              <a:gd name="connsiteY5" fmla="*/ 0 h 63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8000">
                <a:schemeClr val="accent2"/>
              </a:gs>
              <a:gs pos="0">
                <a:schemeClr val="accent3">
                  <a:alpha val="29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Source Sans Pro" panose="020B0503030403020204" pitchFamily="34" charset="0"/>
            </a:endParaRPr>
          </a:p>
        </p:txBody>
      </p:sp>
      <p:sp>
        <p:nvSpPr>
          <p:cNvPr id="5" name="Freeform: Shape 43">
            <a:extLst>
              <a:ext uri="{FF2B5EF4-FFF2-40B4-BE49-F238E27FC236}">
                <a16:creationId xmlns:a16="http://schemas.microsoft.com/office/drawing/2014/main" id="{F9D30E60-3651-9246-A416-22AB4F005080}"/>
              </a:ext>
            </a:extLst>
          </p:cNvPr>
          <p:cNvSpPr/>
          <p:nvPr userDrawn="1"/>
        </p:nvSpPr>
        <p:spPr>
          <a:xfrm>
            <a:off x="9640571" y="554994"/>
            <a:ext cx="516253" cy="1645442"/>
          </a:xfrm>
          <a:custGeom>
            <a:avLst/>
            <a:gdLst>
              <a:gd name="connsiteX0" fmla="*/ 2561234 w 2585297"/>
              <a:gd name="connsiteY0" fmla="*/ 0 h 6906127"/>
              <a:gd name="connsiteX1" fmla="*/ 780560 w 2585297"/>
              <a:gd name="connsiteY1" fmla="*/ 1852863 h 6906127"/>
              <a:gd name="connsiteX2" fmla="*/ 82728 w 2585297"/>
              <a:gd name="connsiteY2" fmla="*/ 4932948 h 6906127"/>
              <a:gd name="connsiteX3" fmla="*/ 2585297 w 2585297"/>
              <a:gd name="connsiteY3" fmla="*/ 6906127 h 6906127"/>
              <a:gd name="connsiteX4" fmla="*/ 2561234 w 2585297"/>
              <a:gd name="connsiteY4" fmla="*/ 0 h 6906127"/>
              <a:gd name="connsiteX0" fmla="*/ 2561234 w 2585297"/>
              <a:gd name="connsiteY0" fmla="*/ 10370 h 6916497"/>
              <a:gd name="connsiteX1" fmla="*/ 780560 w 2585297"/>
              <a:gd name="connsiteY1" fmla="*/ 1863233 h 6916497"/>
              <a:gd name="connsiteX2" fmla="*/ 82728 w 2585297"/>
              <a:gd name="connsiteY2" fmla="*/ 4943318 h 6916497"/>
              <a:gd name="connsiteX3" fmla="*/ 2585297 w 2585297"/>
              <a:gd name="connsiteY3" fmla="*/ 6916497 h 6916497"/>
              <a:gd name="connsiteX4" fmla="*/ 2561234 w 2585297"/>
              <a:gd name="connsiteY4" fmla="*/ 10370 h 6916497"/>
              <a:gd name="connsiteX0" fmla="*/ 2547392 w 2571455"/>
              <a:gd name="connsiteY0" fmla="*/ 8277 h 6914404"/>
              <a:gd name="connsiteX1" fmla="*/ 938168 w 2571455"/>
              <a:gd name="connsiteY1" fmla="*/ 2184990 h 6914404"/>
              <a:gd name="connsiteX2" fmla="*/ 68886 w 2571455"/>
              <a:gd name="connsiteY2" fmla="*/ 4941225 h 6914404"/>
              <a:gd name="connsiteX3" fmla="*/ 2571455 w 2571455"/>
              <a:gd name="connsiteY3" fmla="*/ 6914404 h 6914404"/>
              <a:gd name="connsiteX4" fmla="*/ 2547392 w 2571455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17149 w 2541212"/>
              <a:gd name="connsiteY0" fmla="*/ 8277 h 6914404"/>
              <a:gd name="connsiteX1" fmla="*/ 907925 w 2541212"/>
              <a:gd name="connsiteY1" fmla="*/ 2184990 h 6914404"/>
              <a:gd name="connsiteX2" fmla="*/ 38643 w 2541212"/>
              <a:gd name="connsiteY2" fmla="*/ 4941225 h 6914404"/>
              <a:gd name="connsiteX3" fmla="*/ 2541212 w 2541212"/>
              <a:gd name="connsiteY3" fmla="*/ 6914404 h 6914404"/>
              <a:gd name="connsiteX4" fmla="*/ 2517149 w 2541212"/>
              <a:gd name="connsiteY4" fmla="*/ 8277 h 69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212" h="6914404">
                <a:moveTo>
                  <a:pt x="2517149" y="8277"/>
                </a:moveTo>
                <a:cubicBezTo>
                  <a:pt x="614154" y="-124071"/>
                  <a:pt x="1321009" y="1362832"/>
                  <a:pt x="907925" y="2184990"/>
                </a:cubicBezTo>
                <a:cubicBezTo>
                  <a:pt x="494841" y="3007148"/>
                  <a:pt x="-166896" y="3508464"/>
                  <a:pt x="38643" y="4941225"/>
                </a:cubicBezTo>
                <a:cubicBezTo>
                  <a:pt x="358482" y="6183486"/>
                  <a:pt x="1573672" y="6806120"/>
                  <a:pt x="2541212" y="6914404"/>
                </a:cubicBezTo>
                <a:lnTo>
                  <a:pt x="2517149" y="8277"/>
                </a:lnTo>
                <a:close/>
              </a:path>
            </a:pathLst>
          </a:custGeom>
          <a:gradFill>
            <a:gsLst>
              <a:gs pos="2000">
                <a:srgbClr val="FF3000"/>
              </a:gs>
              <a:gs pos="100000">
                <a:srgbClr val="FEBB00">
                  <a:alpha val="58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Source Sans Pro" panose="020B0503030403020204" pitchFamily="34" charset="0"/>
            </a:endParaRPr>
          </a:p>
        </p:txBody>
      </p:sp>
      <p:sp>
        <p:nvSpPr>
          <p:cNvPr id="13" name="Title 19">
            <a:extLst>
              <a:ext uri="{FF2B5EF4-FFF2-40B4-BE49-F238E27FC236}">
                <a16:creationId xmlns:a16="http://schemas.microsoft.com/office/drawing/2014/main" id="{A25D4B8C-F4D5-3544-B336-B9A8B7573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05" y="223545"/>
            <a:ext cx="9662614" cy="304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EBEBC1-6AA6-8C43-942F-6CC799E363D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7105" y="563571"/>
            <a:ext cx="9662614" cy="247472"/>
          </a:xfrm>
        </p:spPr>
        <p:txBody>
          <a:bodyPr lIns="0" tIns="0" r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Semibold" charset="0"/>
              </a:defRPr>
            </a:lvl1pPr>
            <a:lvl2pPr marL="380893" indent="0" algn="ctr">
              <a:buNone/>
              <a:defRPr sz="1666"/>
            </a:lvl2pPr>
            <a:lvl3pPr marL="761787" indent="0" algn="ctr">
              <a:buNone/>
              <a:defRPr sz="1500"/>
            </a:lvl3pPr>
            <a:lvl4pPr marL="1142680" indent="0" algn="ctr">
              <a:buNone/>
              <a:defRPr sz="1333"/>
            </a:lvl4pPr>
            <a:lvl5pPr marL="1523573" indent="0" algn="ctr">
              <a:buNone/>
              <a:defRPr sz="1333"/>
            </a:lvl5pPr>
            <a:lvl6pPr marL="1904467" indent="0" algn="ctr">
              <a:buNone/>
              <a:defRPr sz="1333"/>
            </a:lvl6pPr>
            <a:lvl7pPr marL="2285360" indent="0" algn="ctr">
              <a:buNone/>
              <a:defRPr sz="1333"/>
            </a:lvl7pPr>
            <a:lvl8pPr marL="2666253" indent="0" algn="ctr">
              <a:buNone/>
              <a:defRPr sz="1333"/>
            </a:lvl8pPr>
            <a:lvl9pPr marL="3047147" indent="0" algn="ctr">
              <a:buNone/>
              <a:defRPr sz="1333"/>
            </a:lvl9pPr>
          </a:lstStyle>
          <a:p>
            <a:r>
              <a:rPr lang="en-US"/>
              <a:t>Click to edit slide 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7A1AC-68D8-69B3-E344-0BB53E841BC0}"/>
              </a:ext>
            </a:extLst>
          </p:cNvPr>
          <p:cNvCxnSpPr/>
          <p:nvPr userDrawn="1"/>
        </p:nvCxnSpPr>
        <p:spPr>
          <a:xfrm>
            <a:off x="469899" y="541599"/>
            <a:ext cx="9217026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FF5D58AE-6DA2-AE70-06F1-8C4EB9D80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Footer Placeholder 31">
            <a:extLst>
              <a:ext uri="{FF2B5EF4-FFF2-40B4-BE49-F238E27FC236}">
                <a16:creationId xmlns:a16="http://schemas.microsoft.com/office/drawing/2014/main" id="{A854F116-41AC-484F-C21F-77FE799C65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55" name="Graphic 8">
            <a:extLst>
              <a:ext uri="{FF2B5EF4-FFF2-40B4-BE49-F238E27FC236}">
                <a16:creationId xmlns:a16="http://schemas.microsoft.com/office/drawing/2014/main" id="{99BF2164-3C34-8369-5A47-3EEE47701D04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56" name="Graphic 8">
              <a:extLst>
                <a:ext uri="{FF2B5EF4-FFF2-40B4-BE49-F238E27FC236}">
                  <a16:creationId xmlns:a16="http://schemas.microsoft.com/office/drawing/2014/main" id="{4A66FD13-D057-101F-7E4E-D16F7A23838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9936590-3244-7194-B928-C661FA65183A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C2AC2245-92CF-9E4C-BEE8-3A9AE49FBF38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65E09430-E050-D8F6-C18D-46E4C2C09CB2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39E601B3-B4B5-0814-3159-2AA2596A65DC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C38EE67-6D58-523B-2BB7-B6212EFFAD27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97CE1CE-A1CC-512A-B828-74116AA4C002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2B903ED-D0C7-1DD6-5E61-87D39774384E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6256CDBE-1DF2-FFF3-BBF1-AD2AE0DE2972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1F47289-99F3-923C-669D-FDC8DACC2D35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C1CD779-2A5B-7265-6BDC-CEDC6A07C098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4B82C168-02E3-A28F-F6D1-E54FFA41FA13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5DFBB73A-2465-D0B8-FB6A-7B2364A0E8D0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AB6EFE-F1A8-68A8-70BE-6CAAF5BE71D8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282C844A-7460-01D5-3885-106E2E329537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3F625BD7-EEEE-BD2F-C052-5B16EB638F63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56B64CB-290D-C783-9A79-395B5468F409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472D4166-6160-5278-B5FE-466D3E317A8F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158B1BA-C3EA-2E80-7238-E67113990509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32A6DAC-693F-6C6E-5DAE-6A8BE9771916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8">
              <a:extLst>
                <a:ext uri="{FF2B5EF4-FFF2-40B4-BE49-F238E27FC236}">
                  <a16:creationId xmlns:a16="http://schemas.microsoft.com/office/drawing/2014/main" id="{1E95D583-9CFE-D294-B2A6-EA9432C5A009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C0E26F2-4B63-1526-18FE-5D293F546EE7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4718BE5-0674-E65B-21D5-E3FDDCDAEE1F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CE91113-5349-B82C-9B36-B4090BDBC42A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996DC3-A0E3-ED60-190A-091072730BA3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6353416-21B2-F22A-7B9C-6A75D3E696BA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9DC1475-4AAA-F439-700B-A3A145E75845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35166BA7-699B-706B-F8C4-8CDDD3937C7F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F91C7575-43CA-6CBA-A70B-73BB88B8AECF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59D5849-32E2-3FAD-B8EA-07E06F60EB29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9945AD5-EB61-98F6-4353-934C56E4CAD7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C76DB052-DFEA-8296-0D3D-527AE878C8C7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0D38EFF-E892-BFD6-FF4C-818BFEE90130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A0D0C7A-AA98-0308-A20B-667461D94101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DDA78FD-B17A-D6BE-BC80-CE868FF31BA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27D5A77-1F0B-C10A-6B63-C89BBB4D823C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A3F2F54E-B56F-7530-A67B-85C81D8DA4C9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018CE28-46E5-E056-DBA9-3691838D817B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2D248DA-DB82-9197-5C33-C68E15AEEEC6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2A24F29-CF81-D6B1-007A-17728B49A6B4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23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>
          <a:gsLst>
            <a:gs pos="2000">
              <a:srgbClr val="3C4352"/>
            </a:gs>
            <a:gs pos="100000">
              <a:srgbClr val="12131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0">
            <a:extLst>
              <a:ext uri="{FF2B5EF4-FFF2-40B4-BE49-F238E27FC236}">
                <a16:creationId xmlns:a16="http://schemas.microsoft.com/office/drawing/2014/main" id="{A4CCB21A-C18F-994A-ACBB-88678D026A88}"/>
              </a:ext>
            </a:extLst>
          </p:cNvPr>
          <p:cNvSpPr/>
          <p:nvPr/>
        </p:nvSpPr>
        <p:spPr>
          <a:xfrm>
            <a:off x="0" y="4723140"/>
            <a:ext cx="1024754" cy="990273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0">
                <a:schemeClr val="accent3">
                  <a:alpha val="25465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: Shape 41">
            <a:extLst>
              <a:ext uri="{FF2B5EF4-FFF2-40B4-BE49-F238E27FC236}">
                <a16:creationId xmlns:a16="http://schemas.microsoft.com/office/drawing/2014/main" id="{6D0C7383-218E-FB4A-AC11-EEB6256AD25B}"/>
              </a:ext>
            </a:extLst>
          </p:cNvPr>
          <p:cNvSpPr/>
          <p:nvPr/>
        </p:nvSpPr>
        <p:spPr>
          <a:xfrm>
            <a:off x="0" y="4517570"/>
            <a:ext cx="303754" cy="644427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rgbClr val="2873D5"/>
              </a:gs>
              <a:gs pos="100000">
                <a:srgbClr val="A82DE2">
                  <a:alpha val="59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reeform: Shape 42">
            <a:extLst>
              <a:ext uri="{FF2B5EF4-FFF2-40B4-BE49-F238E27FC236}">
                <a16:creationId xmlns:a16="http://schemas.microsoft.com/office/drawing/2014/main" id="{D279C153-EA39-D043-9AD0-703841496B31}"/>
              </a:ext>
            </a:extLst>
          </p:cNvPr>
          <p:cNvSpPr/>
          <p:nvPr/>
        </p:nvSpPr>
        <p:spPr>
          <a:xfrm>
            <a:off x="8426083" y="0"/>
            <a:ext cx="1725554" cy="1464583"/>
          </a:xfrm>
          <a:custGeom>
            <a:avLst/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5967664 w 6039853"/>
              <a:gd name="connsiteY4" fmla="*/ 0 h 6354071"/>
              <a:gd name="connsiteX5" fmla="*/ 0 w 6039853"/>
              <a:gd name="connsiteY5" fmla="*/ 0 h 6354071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6005764 w 6039853"/>
              <a:gd name="connsiteY4" fmla="*/ 0 h 6354071"/>
              <a:gd name="connsiteX5" fmla="*/ 0 w 6039853"/>
              <a:gd name="connsiteY5" fmla="*/ 0 h 6354071"/>
              <a:gd name="connsiteX0" fmla="*/ 0 w 6005764"/>
              <a:gd name="connsiteY0" fmla="*/ 0 h 6290613"/>
              <a:gd name="connsiteX1" fmla="*/ 2502569 w 6005764"/>
              <a:gd name="connsiteY1" fmla="*/ 1925053 h 6290613"/>
              <a:gd name="connsiteX2" fmla="*/ 2839453 w 6005764"/>
              <a:gd name="connsiteY2" fmla="*/ 4932948 h 6290613"/>
              <a:gd name="connsiteX3" fmla="*/ 6001753 w 6005764"/>
              <a:gd name="connsiteY3" fmla="*/ 6266448 h 6290613"/>
              <a:gd name="connsiteX4" fmla="*/ 6005764 w 6005764"/>
              <a:gd name="connsiteY4" fmla="*/ 0 h 6290613"/>
              <a:gd name="connsiteX5" fmla="*/ 0 w 6005764"/>
              <a:gd name="connsiteY5" fmla="*/ 0 h 6290613"/>
              <a:gd name="connsiteX0" fmla="*/ 0 w 6005764"/>
              <a:gd name="connsiteY0" fmla="*/ 0 h 6300010"/>
              <a:gd name="connsiteX1" fmla="*/ 2502569 w 6005764"/>
              <a:gd name="connsiteY1" fmla="*/ 1925053 h 6300010"/>
              <a:gd name="connsiteX2" fmla="*/ 2839453 w 6005764"/>
              <a:gd name="connsiteY2" fmla="*/ 4932948 h 6300010"/>
              <a:gd name="connsiteX3" fmla="*/ 6001753 w 6005764"/>
              <a:gd name="connsiteY3" fmla="*/ 6266448 h 6300010"/>
              <a:gd name="connsiteX4" fmla="*/ 6005764 w 6005764"/>
              <a:gd name="connsiteY4" fmla="*/ 0 h 6300010"/>
              <a:gd name="connsiteX5" fmla="*/ 0 w 6005764"/>
              <a:gd name="connsiteY5" fmla="*/ 0 h 6300010"/>
              <a:gd name="connsiteX0" fmla="*/ 0 w 6005764"/>
              <a:gd name="connsiteY0" fmla="*/ 0 h 6301252"/>
              <a:gd name="connsiteX1" fmla="*/ 2502569 w 6005764"/>
              <a:gd name="connsiteY1" fmla="*/ 1925053 h 6301252"/>
              <a:gd name="connsiteX2" fmla="*/ 2839453 w 6005764"/>
              <a:gd name="connsiteY2" fmla="*/ 4932948 h 6301252"/>
              <a:gd name="connsiteX3" fmla="*/ 6001753 w 6005764"/>
              <a:gd name="connsiteY3" fmla="*/ 6266448 h 6301252"/>
              <a:gd name="connsiteX4" fmla="*/ 6005764 w 6005764"/>
              <a:gd name="connsiteY4" fmla="*/ 0 h 6301252"/>
              <a:gd name="connsiteX5" fmla="*/ 0 w 6005764"/>
              <a:gd name="connsiteY5" fmla="*/ 0 h 6301252"/>
              <a:gd name="connsiteX0" fmla="*/ 0 w 6005764"/>
              <a:gd name="connsiteY0" fmla="*/ 0 h 6328404"/>
              <a:gd name="connsiteX1" fmla="*/ 2502569 w 6005764"/>
              <a:gd name="connsiteY1" fmla="*/ 1925053 h 6328404"/>
              <a:gd name="connsiteX2" fmla="*/ 2839453 w 6005764"/>
              <a:gd name="connsiteY2" fmla="*/ 4932948 h 6328404"/>
              <a:gd name="connsiteX3" fmla="*/ 6001753 w 6005764"/>
              <a:gd name="connsiteY3" fmla="*/ 6266448 h 6328404"/>
              <a:gd name="connsiteX4" fmla="*/ 6005764 w 6005764"/>
              <a:gd name="connsiteY4" fmla="*/ 0 h 6328404"/>
              <a:gd name="connsiteX5" fmla="*/ 0 w 6005764"/>
              <a:gd name="connsiteY5" fmla="*/ 0 h 6328404"/>
              <a:gd name="connsiteX0" fmla="*/ 0 w 6005764"/>
              <a:gd name="connsiteY0" fmla="*/ 0 h 6321734"/>
              <a:gd name="connsiteX1" fmla="*/ 2502569 w 6005764"/>
              <a:gd name="connsiteY1" fmla="*/ 1925053 h 6321734"/>
              <a:gd name="connsiteX2" fmla="*/ 3273143 w 6005764"/>
              <a:gd name="connsiteY2" fmla="*/ 4856415 h 6321734"/>
              <a:gd name="connsiteX3" fmla="*/ 6001753 w 6005764"/>
              <a:gd name="connsiteY3" fmla="*/ 6266448 h 6321734"/>
              <a:gd name="connsiteX4" fmla="*/ 6005764 w 6005764"/>
              <a:gd name="connsiteY4" fmla="*/ 0 h 6321734"/>
              <a:gd name="connsiteX5" fmla="*/ 0 w 6005764"/>
              <a:gd name="connsiteY5" fmla="*/ 0 h 6321734"/>
              <a:gd name="connsiteX0" fmla="*/ 0 w 6005764"/>
              <a:gd name="connsiteY0" fmla="*/ 0 h 6312022"/>
              <a:gd name="connsiteX1" fmla="*/ 2502569 w 6005764"/>
              <a:gd name="connsiteY1" fmla="*/ 1925053 h 6312022"/>
              <a:gd name="connsiteX2" fmla="*/ 3273143 w 6005764"/>
              <a:gd name="connsiteY2" fmla="*/ 4856415 h 6312022"/>
              <a:gd name="connsiteX3" fmla="*/ 6001753 w 6005764"/>
              <a:gd name="connsiteY3" fmla="*/ 6266448 h 6312022"/>
              <a:gd name="connsiteX4" fmla="*/ 6005764 w 6005764"/>
              <a:gd name="connsiteY4" fmla="*/ 0 h 6312022"/>
              <a:gd name="connsiteX5" fmla="*/ 0 w 6005764"/>
              <a:gd name="connsiteY5" fmla="*/ 0 h 6312022"/>
              <a:gd name="connsiteX0" fmla="*/ 0 w 6005764"/>
              <a:gd name="connsiteY0" fmla="*/ 0 h 6312023"/>
              <a:gd name="connsiteX1" fmla="*/ 2502569 w 6005764"/>
              <a:gd name="connsiteY1" fmla="*/ 1925053 h 6312023"/>
              <a:gd name="connsiteX2" fmla="*/ 3145587 w 6005764"/>
              <a:gd name="connsiteY2" fmla="*/ 4856415 h 6312023"/>
              <a:gd name="connsiteX3" fmla="*/ 6001753 w 6005764"/>
              <a:gd name="connsiteY3" fmla="*/ 6266448 h 6312023"/>
              <a:gd name="connsiteX4" fmla="*/ 6005764 w 6005764"/>
              <a:gd name="connsiteY4" fmla="*/ 0 h 6312023"/>
              <a:gd name="connsiteX5" fmla="*/ 0 w 6005764"/>
              <a:gd name="connsiteY5" fmla="*/ 0 h 6312023"/>
              <a:gd name="connsiteX0" fmla="*/ 0 w 6005764"/>
              <a:gd name="connsiteY0" fmla="*/ 0 h 6318150"/>
              <a:gd name="connsiteX1" fmla="*/ 2502569 w 6005764"/>
              <a:gd name="connsiteY1" fmla="*/ 1925053 h 6318150"/>
              <a:gd name="connsiteX2" fmla="*/ 3145587 w 6005764"/>
              <a:gd name="connsiteY2" fmla="*/ 4856415 h 6318150"/>
              <a:gd name="connsiteX3" fmla="*/ 6001753 w 6005764"/>
              <a:gd name="connsiteY3" fmla="*/ 6266448 h 6318150"/>
              <a:gd name="connsiteX4" fmla="*/ 6005764 w 6005764"/>
              <a:gd name="connsiteY4" fmla="*/ 0 h 6318150"/>
              <a:gd name="connsiteX5" fmla="*/ 0 w 6005764"/>
              <a:gd name="connsiteY5" fmla="*/ 0 h 63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8000">
                <a:schemeClr val="accent2"/>
              </a:gs>
              <a:gs pos="0">
                <a:schemeClr val="accent3">
                  <a:alpha val="29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reeform: Shape 43">
            <a:extLst>
              <a:ext uri="{FF2B5EF4-FFF2-40B4-BE49-F238E27FC236}">
                <a16:creationId xmlns:a16="http://schemas.microsoft.com/office/drawing/2014/main" id="{F9D30E60-3651-9246-A416-22AB4F005080}"/>
              </a:ext>
            </a:extLst>
          </p:cNvPr>
          <p:cNvSpPr/>
          <p:nvPr/>
        </p:nvSpPr>
        <p:spPr>
          <a:xfrm>
            <a:off x="9640571" y="554994"/>
            <a:ext cx="516253" cy="1645442"/>
          </a:xfrm>
          <a:custGeom>
            <a:avLst/>
            <a:gdLst>
              <a:gd name="connsiteX0" fmla="*/ 2561234 w 2585297"/>
              <a:gd name="connsiteY0" fmla="*/ 0 h 6906127"/>
              <a:gd name="connsiteX1" fmla="*/ 780560 w 2585297"/>
              <a:gd name="connsiteY1" fmla="*/ 1852863 h 6906127"/>
              <a:gd name="connsiteX2" fmla="*/ 82728 w 2585297"/>
              <a:gd name="connsiteY2" fmla="*/ 4932948 h 6906127"/>
              <a:gd name="connsiteX3" fmla="*/ 2585297 w 2585297"/>
              <a:gd name="connsiteY3" fmla="*/ 6906127 h 6906127"/>
              <a:gd name="connsiteX4" fmla="*/ 2561234 w 2585297"/>
              <a:gd name="connsiteY4" fmla="*/ 0 h 6906127"/>
              <a:gd name="connsiteX0" fmla="*/ 2561234 w 2585297"/>
              <a:gd name="connsiteY0" fmla="*/ 10370 h 6916497"/>
              <a:gd name="connsiteX1" fmla="*/ 780560 w 2585297"/>
              <a:gd name="connsiteY1" fmla="*/ 1863233 h 6916497"/>
              <a:gd name="connsiteX2" fmla="*/ 82728 w 2585297"/>
              <a:gd name="connsiteY2" fmla="*/ 4943318 h 6916497"/>
              <a:gd name="connsiteX3" fmla="*/ 2585297 w 2585297"/>
              <a:gd name="connsiteY3" fmla="*/ 6916497 h 6916497"/>
              <a:gd name="connsiteX4" fmla="*/ 2561234 w 2585297"/>
              <a:gd name="connsiteY4" fmla="*/ 10370 h 6916497"/>
              <a:gd name="connsiteX0" fmla="*/ 2547392 w 2571455"/>
              <a:gd name="connsiteY0" fmla="*/ 8277 h 6914404"/>
              <a:gd name="connsiteX1" fmla="*/ 938168 w 2571455"/>
              <a:gd name="connsiteY1" fmla="*/ 2184990 h 6914404"/>
              <a:gd name="connsiteX2" fmla="*/ 68886 w 2571455"/>
              <a:gd name="connsiteY2" fmla="*/ 4941225 h 6914404"/>
              <a:gd name="connsiteX3" fmla="*/ 2571455 w 2571455"/>
              <a:gd name="connsiteY3" fmla="*/ 6914404 h 6914404"/>
              <a:gd name="connsiteX4" fmla="*/ 2547392 w 2571455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17149 w 2541212"/>
              <a:gd name="connsiteY0" fmla="*/ 8277 h 6914404"/>
              <a:gd name="connsiteX1" fmla="*/ 907925 w 2541212"/>
              <a:gd name="connsiteY1" fmla="*/ 2184990 h 6914404"/>
              <a:gd name="connsiteX2" fmla="*/ 38643 w 2541212"/>
              <a:gd name="connsiteY2" fmla="*/ 4941225 h 6914404"/>
              <a:gd name="connsiteX3" fmla="*/ 2541212 w 2541212"/>
              <a:gd name="connsiteY3" fmla="*/ 6914404 h 6914404"/>
              <a:gd name="connsiteX4" fmla="*/ 2517149 w 2541212"/>
              <a:gd name="connsiteY4" fmla="*/ 8277 h 69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212" h="6914404">
                <a:moveTo>
                  <a:pt x="2517149" y="8277"/>
                </a:moveTo>
                <a:cubicBezTo>
                  <a:pt x="614154" y="-124071"/>
                  <a:pt x="1321009" y="1362832"/>
                  <a:pt x="907925" y="2184990"/>
                </a:cubicBezTo>
                <a:cubicBezTo>
                  <a:pt x="494841" y="3007148"/>
                  <a:pt x="-166896" y="3508464"/>
                  <a:pt x="38643" y="4941225"/>
                </a:cubicBezTo>
                <a:cubicBezTo>
                  <a:pt x="358482" y="6183486"/>
                  <a:pt x="1573672" y="6806120"/>
                  <a:pt x="2541212" y="6914404"/>
                </a:cubicBezTo>
                <a:lnTo>
                  <a:pt x="2517149" y="8277"/>
                </a:lnTo>
                <a:close/>
              </a:path>
            </a:pathLst>
          </a:custGeom>
          <a:gradFill>
            <a:gsLst>
              <a:gs pos="2000">
                <a:srgbClr val="FF3000"/>
              </a:gs>
              <a:gs pos="100000">
                <a:srgbClr val="FEBB00">
                  <a:alpha val="58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40">
            <a:extLst>
              <a:ext uri="{FF2B5EF4-FFF2-40B4-BE49-F238E27FC236}">
                <a16:creationId xmlns:a16="http://schemas.microsoft.com/office/drawing/2014/main" id="{0E05930A-7FBA-134B-8C64-84C580B4C7B9}"/>
              </a:ext>
            </a:extLst>
          </p:cNvPr>
          <p:cNvSpPr/>
          <p:nvPr userDrawn="1"/>
        </p:nvSpPr>
        <p:spPr>
          <a:xfrm>
            <a:off x="0" y="4723140"/>
            <a:ext cx="1024754" cy="990273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0">
                <a:schemeClr val="accent3">
                  <a:alpha val="25465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41">
            <a:extLst>
              <a:ext uri="{FF2B5EF4-FFF2-40B4-BE49-F238E27FC236}">
                <a16:creationId xmlns:a16="http://schemas.microsoft.com/office/drawing/2014/main" id="{B158C6FB-A744-C941-8D50-800F3DB62DD3}"/>
              </a:ext>
            </a:extLst>
          </p:cNvPr>
          <p:cNvSpPr/>
          <p:nvPr userDrawn="1"/>
        </p:nvSpPr>
        <p:spPr>
          <a:xfrm>
            <a:off x="0" y="4517570"/>
            <a:ext cx="303754" cy="644427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rgbClr val="2873D5"/>
              </a:gs>
              <a:gs pos="100000">
                <a:srgbClr val="A82DE2">
                  <a:alpha val="59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D45E7D97-D2A6-D64D-B0A2-929733E5C201}"/>
              </a:ext>
            </a:extLst>
          </p:cNvPr>
          <p:cNvSpPr/>
          <p:nvPr userDrawn="1"/>
        </p:nvSpPr>
        <p:spPr>
          <a:xfrm>
            <a:off x="8426083" y="0"/>
            <a:ext cx="1725554" cy="1464583"/>
          </a:xfrm>
          <a:custGeom>
            <a:avLst/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839453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5967664 w 6039853"/>
              <a:gd name="connsiteY4" fmla="*/ 0 h 6354071"/>
              <a:gd name="connsiteX5" fmla="*/ 0 w 6039853"/>
              <a:gd name="connsiteY5" fmla="*/ 0 h 6354071"/>
              <a:gd name="connsiteX0" fmla="*/ 0 w 6039853"/>
              <a:gd name="connsiteY0" fmla="*/ 0 h 6354071"/>
              <a:gd name="connsiteX1" fmla="*/ 2502569 w 6039853"/>
              <a:gd name="connsiteY1" fmla="*/ 1925053 h 6354071"/>
              <a:gd name="connsiteX2" fmla="*/ 2839453 w 6039853"/>
              <a:gd name="connsiteY2" fmla="*/ 4932948 h 6354071"/>
              <a:gd name="connsiteX3" fmla="*/ 6039853 w 6039853"/>
              <a:gd name="connsiteY3" fmla="*/ 6304548 h 6354071"/>
              <a:gd name="connsiteX4" fmla="*/ 6005764 w 6039853"/>
              <a:gd name="connsiteY4" fmla="*/ 0 h 6354071"/>
              <a:gd name="connsiteX5" fmla="*/ 0 w 6039853"/>
              <a:gd name="connsiteY5" fmla="*/ 0 h 6354071"/>
              <a:gd name="connsiteX0" fmla="*/ 0 w 6005764"/>
              <a:gd name="connsiteY0" fmla="*/ 0 h 6290613"/>
              <a:gd name="connsiteX1" fmla="*/ 2502569 w 6005764"/>
              <a:gd name="connsiteY1" fmla="*/ 1925053 h 6290613"/>
              <a:gd name="connsiteX2" fmla="*/ 2839453 w 6005764"/>
              <a:gd name="connsiteY2" fmla="*/ 4932948 h 6290613"/>
              <a:gd name="connsiteX3" fmla="*/ 6001753 w 6005764"/>
              <a:gd name="connsiteY3" fmla="*/ 6266448 h 6290613"/>
              <a:gd name="connsiteX4" fmla="*/ 6005764 w 6005764"/>
              <a:gd name="connsiteY4" fmla="*/ 0 h 6290613"/>
              <a:gd name="connsiteX5" fmla="*/ 0 w 6005764"/>
              <a:gd name="connsiteY5" fmla="*/ 0 h 6290613"/>
              <a:gd name="connsiteX0" fmla="*/ 0 w 6005764"/>
              <a:gd name="connsiteY0" fmla="*/ 0 h 6300010"/>
              <a:gd name="connsiteX1" fmla="*/ 2502569 w 6005764"/>
              <a:gd name="connsiteY1" fmla="*/ 1925053 h 6300010"/>
              <a:gd name="connsiteX2" fmla="*/ 2839453 w 6005764"/>
              <a:gd name="connsiteY2" fmla="*/ 4932948 h 6300010"/>
              <a:gd name="connsiteX3" fmla="*/ 6001753 w 6005764"/>
              <a:gd name="connsiteY3" fmla="*/ 6266448 h 6300010"/>
              <a:gd name="connsiteX4" fmla="*/ 6005764 w 6005764"/>
              <a:gd name="connsiteY4" fmla="*/ 0 h 6300010"/>
              <a:gd name="connsiteX5" fmla="*/ 0 w 6005764"/>
              <a:gd name="connsiteY5" fmla="*/ 0 h 6300010"/>
              <a:gd name="connsiteX0" fmla="*/ 0 w 6005764"/>
              <a:gd name="connsiteY0" fmla="*/ 0 h 6301252"/>
              <a:gd name="connsiteX1" fmla="*/ 2502569 w 6005764"/>
              <a:gd name="connsiteY1" fmla="*/ 1925053 h 6301252"/>
              <a:gd name="connsiteX2" fmla="*/ 2839453 w 6005764"/>
              <a:gd name="connsiteY2" fmla="*/ 4932948 h 6301252"/>
              <a:gd name="connsiteX3" fmla="*/ 6001753 w 6005764"/>
              <a:gd name="connsiteY3" fmla="*/ 6266448 h 6301252"/>
              <a:gd name="connsiteX4" fmla="*/ 6005764 w 6005764"/>
              <a:gd name="connsiteY4" fmla="*/ 0 h 6301252"/>
              <a:gd name="connsiteX5" fmla="*/ 0 w 6005764"/>
              <a:gd name="connsiteY5" fmla="*/ 0 h 6301252"/>
              <a:gd name="connsiteX0" fmla="*/ 0 w 6005764"/>
              <a:gd name="connsiteY0" fmla="*/ 0 h 6328404"/>
              <a:gd name="connsiteX1" fmla="*/ 2502569 w 6005764"/>
              <a:gd name="connsiteY1" fmla="*/ 1925053 h 6328404"/>
              <a:gd name="connsiteX2" fmla="*/ 2839453 w 6005764"/>
              <a:gd name="connsiteY2" fmla="*/ 4932948 h 6328404"/>
              <a:gd name="connsiteX3" fmla="*/ 6001753 w 6005764"/>
              <a:gd name="connsiteY3" fmla="*/ 6266448 h 6328404"/>
              <a:gd name="connsiteX4" fmla="*/ 6005764 w 6005764"/>
              <a:gd name="connsiteY4" fmla="*/ 0 h 6328404"/>
              <a:gd name="connsiteX5" fmla="*/ 0 w 6005764"/>
              <a:gd name="connsiteY5" fmla="*/ 0 h 6328404"/>
              <a:gd name="connsiteX0" fmla="*/ 0 w 6005764"/>
              <a:gd name="connsiteY0" fmla="*/ 0 h 6321734"/>
              <a:gd name="connsiteX1" fmla="*/ 2502569 w 6005764"/>
              <a:gd name="connsiteY1" fmla="*/ 1925053 h 6321734"/>
              <a:gd name="connsiteX2" fmla="*/ 3273143 w 6005764"/>
              <a:gd name="connsiteY2" fmla="*/ 4856415 h 6321734"/>
              <a:gd name="connsiteX3" fmla="*/ 6001753 w 6005764"/>
              <a:gd name="connsiteY3" fmla="*/ 6266448 h 6321734"/>
              <a:gd name="connsiteX4" fmla="*/ 6005764 w 6005764"/>
              <a:gd name="connsiteY4" fmla="*/ 0 h 6321734"/>
              <a:gd name="connsiteX5" fmla="*/ 0 w 6005764"/>
              <a:gd name="connsiteY5" fmla="*/ 0 h 6321734"/>
              <a:gd name="connsiteX0" fmla="*/ 0 w 6005764"/>
              <a:gd name="connsiteY0" fmla="*/ 0 h 6312022"/>
              <a:gd name="connsiteX1" fmla="*/ 2502569 w 6005764"/>
              <a:gd name="connsiteY1" fmla="*/ 1925053 h 6312022"/>
              <a:gd name="connsiteX2" fmla="*/ 3273143 w 6005764"/>
              <a:gd name="connsiteY2" fmla="*/ 4856415 h 6312022"/>
              <a:gd name="connsiteX3" fmla="*/ 6001753 w 6005764"/>
              <a:gd name="connsiteY3" fmla="*/ 6266448 h 6312022"/>
              <a:gd name="connsiteX4" fmla="*/ 6005764 w 6005764"/>
              <a:gd name="connsiteY4" fmla="*/ 0 h 6312022"/>
              <a:gd name="connsiteX5" fmla="*/ 0 w 6005764"/>
              <a:gd name="connsiteY5" fmla="*/ 0 h 6312022"/>
              <a:gd name="connsiteX0" fmla="*/ 0 w 6005764"/>
              <a:gd name="connsiteY0" fmla="*/ 0 h 6312023"/>
              <a:gd name="connsiteX1" fmla="*/ 2502569 w 6005764"/>
              <a:gd name="connsiteY1" fmla="*/ 1925053 h 6312023"/>
              <a:gd name="connsiteX2" fmla="*/ 3145587 w 6005764"/>
              <a:gd name="connsiteY2" fmla="*/ 4856415 h 6312023"/>
              <a:gd name="connsiteX3" fmla="*/ 6001753 w 6005764"/>
              <a:gd name="connsiteY3" fmla="*/ 6266448 h 6312023"/>
              <a:gd name="connsiteX4" fmla="*/ 6005764 w 6005764"/>
              <a:gd name="connsiteY4" fmla="*/ 0 h 6312023"/>
              <a:gd name="connsiteX5" fmla="*/ 0 w 6005764"/>
              <a:gd name="connsiteY5" fmla="*/ 0 h 6312023"/>
              <a:gd name="connsiteX0" fmla="*/ 0 w 6005764"/>
              <a:gd name="connsiteY0" fmla="*/ 0 h 6318150"/>
              <a:gd name="connsiteX1" fmla="*/ 2502569 w 6005764"/>
              <a:gd name="connsiteY1" fmla="*/ 1925053 h 6318150"/>
              <a:gd name="connsiteX2" fmla="*/ 3145587 w 6005764"/>
              <a:gd name="connsiteY2" fmla="*/ 4856415 h 6318150"/>
              <a:gd name="connsiteX3" fmla="*/ 6001753 w 6005764"/>
              <a:gd name="connsiteY3" fmla="*/ 6266448 h 6318150"/>
              <a:gd name="connsiteX4" fmla="*/ 6005764 w 6005764"/>
              <a:gd name="connsiteY4" fmla="*/ 0 h 6318150"/>
              <a:gd name="connsiteX5" fmla="*/ 0 w 6005764"/>
              <a:gd name="connsiteY5" fmla="*/ 0 h 63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8000">
                <a:schemeClr val="accent2"/>
              </a:gs>
              <a:gs pos="0">
                <a:schemeClr val="accent3">
                  <a:alpha val="29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43">
            <a:extLst>
              <a:ext uri="{FF2B5EF4-FFF2-40B4-BE49-F238E27FC236}">
                <a16:creationId xmlns:a16="http://schemas.microsoft.com/office/drawing/2014/main" id="{6AC1CE1A-8E9A-0F4F-B448-F390D7694877}"/>
              </a:ext>
            </a:extLst>
          </p:cNvPr>
          <p:cNvSpPr/>
          <p:nvPr userDrawn="1"/>
        </p:nvSpPr>
        <p:spPr>
          <a:xfrm>
            <a:off x="9640571" y="554994"/>
            <a:ext cx="516253" cy="1645442"/>
          </a:xfrm>
          <a:custGeom>
            <a:avLst/>
            <a:gdLst>
              <a:gd name="connsiteX0" fmla="*/ 2561234 w 2585297"/>
              <a:gd name="connsiteY0" fmla="*/ 0 h 6906127"/>
              <a:gd name="connsiteX1" fmla="*/ 780560 w 2585297"/>
              <a:gd name="connsiteY1" fmla="*/ 1852863 h 6906127"/>
              <a:gd name="connsiteX2" fmla="*/ 82728 w 2585297"/>
              <a:gd name="connsiteY2" fmla="*/ 4932948 h 6906127"/>
              <a:gd name="connsiteX3" fmla="*/ 2585297 w 2585297"/>
              <a:gd name="connsiteY3" fmla="*/ 6906127 h 6906127"/>
              <a:gd name="connsiteX4" fmla="*/ 2561234 w 2585297"/>
              <a:gd name="connsiteY4" fmla="*/ 0 h 6906127"/>
              <a:gd name="connsiteX0" fmla="*/ 2561234 w 2585297"/>
              <a:gd name="connsiteY0" fmla="*/ 10370 h 6916497"/>
              <a:gd name="connsiteX1" fmla="*/ 780560 w 2585297"/>
              <a:gd name="connsiteY1" fmla="*/ 1863233 h 6916497"/>
              <a:gd name="connsiteX2" fmla="*/ 82728 w 2585297"/>
              <a:gd name="connsiteY2" fmla="*/ 4943318 h 6916497"/>
              <a:gd name="connsiteX3" fmla="*/ 2585297 w 2585297"/>
              <a:gd name="connsiteY3" fmla="*/ 6916497 h 6916497"/>
              <a:gd name="connsiteX4" fmla="*/ 2561234 w 2585297"/>
              <a:gd name="connsiteY4" fmla="*/ 10370 h 6916497"/>
              <a:gd name="connsiteX0" fmla="*/ 2547392 w 2571455"/>
              <a:gd name="connsiteY0" fmla="*/ 8277 h 6914404"/>
              <a:gd name="connsiteX1" fmla="*/ 938168 w 2571455"/>
              <a:gd name="connsiteY1" fmla="*/ 2184990 h 6914404"/>
              <a:gd name="connsiteX2" fmla="*/ 68886 w 2571455"/>
              <a:gd name="connsiteY2" fmla="*/ 4941225 h 6914404"/>
              <a:gd name="connsiteX3" fmla="*/ 2571455 w 2571455"/>
              <a:gd name="connsiteY3" fmla="*/ 6914404 h 6914404"/>
              <a:gd name="connsiteX4" fmla="*/ 2547392 w 2571455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94895 w 2618958"/>
              <a:gd name="connsiteY0" fmla="*/ 8277 h 6914404"/>
              <a:gd name="connsiteX1" fmla="*/ 985671 w 2618958"/>
              <a:gd name="connsiteY1" fmla="*/ 2184990 h 6914404"/>
              <a:gd name="connsiteX2" fmla="*/ 116389 w 2618958"/>
              <a:gd name="connsiteY2" fmla="*/ 4941225 h 6914404"/>
              <a:gd name="connsiteX3" fmla="*/ 2618958 w 2618958"/>
              <a:gd name="connsiteY3" fmla="*/ 6914404 h 6914404"/>
              <a:gd name="connsiteX4" fmla="*/ 2594895 w 2618958"/>
              <a:gd name="connsiteY4" fmla="*/ 8277 h 6914404"/>
              <a:gd name="connsiteX0" fmla="*/ 2517149 w 2541212"/>
              <a:gd name="connsiteY0" fmla="*/ 8277 h 6914404"/>
              <a:gd name="connsiteX1" fmla="*/ 907925 w 2541212"/>
              <a:gd name="connsiteY1" fmla="*/ 2184990 h 6914404"/>
              <a:gd name="connsiteX2" fmla="*/ 38643 w 2541212"/>
              <a:gd name="connsiteY2" fmla="*/ 4941225 h 6914404"/>
              <a:gd name="connsiteX3" fmla="*/ 2541212 w 2541212"/>
              <a:gd name="connsiteY3" fmla="*/ 6914404 h 6914404"/>
              <a:gd name="connsiteX4" fmla="*/ 2517149 w 2541212"/>
              <a:gd name="connsiteY4" fmla="*/ 8277 h 69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212" h="6914404">
                <a:moveTo>
                  <a:pt x="2517149" y="8277"/>
                </a:moveTo>
                <a:cubicBezTo>
                  <a:pt x="614154" y="-124071"/>
                  <a:pt x="1321009" y="1362832"/>
                  <a:pt x="907925" y="2184990"/>
                </a:cubicBezTo>
                <a:cubicBezTo>
                  <a:pt x="494841" y="3007148"/>
                  <a:pt x="-166896" y="3508464"/>
                  <a:pt x="38643" y="4941225"/>
                </a:cubicBezTo>
                <a:cubicBezTo>
                  <a:pt x="358482" y="6183486"/>
                  <a:pt x="1573672" y="6806120"/>
                  <a:pt x="2541212" y="6914404"/>
                </a:cubicBezTo>
                <a:lnTo>
                  <a:pt x="2517149" y="8277"/>
                </a:lnTo>
                <a:close/>
              </a:path>
            </a:pathLst>
          </a:custGeom>
          <a:gradFill>
            <a:gsLst>
              <a:gs pos="2000">
                <a:srgbClr val="FF3000"/>
              </a:gs>
              <a:gs pos="100000">
                <a:srgbClr val="FEBB00">
                  <a:alpha val="58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23">
            <a:extLst>
              <a:ext uri="{FF2B5EF4-FFF2-40B4-BE49-F238E27FC236}">
                <a16:creationId xmlns:a16="http://schemas.microsoft.com/office/drawing/2014/main" id="{D5B5EA1A-5975-CF1E-FA71-EF0CFDE2E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Footer Placeholder 31">
            <a:extLst>
              <a:ext uri="{FF2B5EF4-FFF2-40B4-BE49-F238E27FC236}">
                <a16:creationId xmlns:a16="http://schemas.microsoft.com/office/drawing/2014/main" id="{DEC94E1E-B12C-2A54-9ADC-8D3FB6EC46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56" name="Graphic 8">
            <a:extLst>
              <a:ext uri="{FF2B5EF4-FFF2-40B4-BE49-F238E27FC236}">
                <a16:creationId xmlns:a16="http://schemas.microsoft.com/office/drawing/2014/main" id="{7D7949D7-7753-F47B-00BD-CA737AF885D6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57" name="Graphic 8">
              <a:extLst>
                <a:ext uri="{FF2B5EF4-FFF2-40B4-BE49-F238E27FC236}">
                  <a16:creationId xmlns:a16="http://schemas.microsoft.com/office/drawing/2014/main" id="{59B0FB16-5E92-1D25-C69F-C90A47E99573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0E152EC-FC71-39B3-4C64-E4CBA1F68F0A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292557CF-EECA-BBC6-01E2-707BD40AAD0A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F99EC146-E9CB-C890-A26A-2D170DEE27F5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A8D27C1-4FE2-9251-2DAD-E494EAC7B79B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A533EF4-182E-E145-B0A0-733E23DEDC98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13FA0C2-38B5-8FFD-9519-1D35B6FC08C7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93F1C08-2A64-2E67-2CA3-BD7A65BC69FE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AAA1870-F243-6434-BCCA-98D5F42F42E4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8337D74-C44C-9872-F548-1AF917EBC386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254423AD-D7F1-0FE0-B895-35C17CAD172D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6C902395-7E83-894D-C179-DA26DC58AD34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6FDEE73-B6AE-4A45-5887-DF23B75F8654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B8A031C0-C0B7-5770-5425-2AC1D3A7E6E2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C96394A4-8168-7259-B244-F98D28844B33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2406928-2563-D989-4B1D-2E193CFC94AF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7B63F0D-167E-C1D2-B232-A5B76345DE8B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A1CBD9F0-D0E4-7067-E22B-FB97B75C67C2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3CB975BC-7811-62C6-2297-2257C27191D1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C7D92CB-711D-E45A-2587-2D49A4540D17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8">
              <a:extLst>
                <a:ext uri="{FF2B5EF4-FFF2-40B4-BE49-F238E27FC236}">
                  <a16:creationId xmlns:a16="http://schemas.microsoft.com/office/drawing/2014/main" id="{CE4667DA-AB0A-7570-7326-7F8E3EE4E9C8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78435E6-3BA2-ED59-F752-878B390AF7C9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D1A78DDE-EA60-4625-12A6-A58FF37007CD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C5786A61-1485-1791-7EB2-F3715C505C53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5B0E7FE6-C0D9-DE83-F037-A77E62E243C3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8E43678A-4439-506B-6B4D-A931FB0BF5C0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9D86373-0CEF-8A8B-B8E6-A1561AAF59E6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08561D0-9F50-6236-4DF1-C5C0168478E1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85905BD-C66D-0111-DE86-2A76635B6FCD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F27F2C5-A382-9EEF-74E4-77CCFAAA05E7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12955A34-523F-BAEF-DE5C-AE5130BC9AAC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0BCA0C4-8BD3-7D4C-1D12-486F5332FAED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0EA2C03-4533-1308-5AC5-F41DE7B58871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2FADDC0-31CC-F8F1-86E2-85A4EC87E591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881B7FBF-3440-2386-F398-D3E13736D805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00FD428-53CD-D5E8-5654-F6B35F7A030A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3E390D5-EB20-9E4C-781E-D40906A3E17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FF658B2-9BBB-A36E-6BDE-E1D2A69EC4D6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48C84997-67F4-9CC0-DC26-53AD762488C3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A2BCAAC4-C7FD-8ECE-CE89-B284B268E54E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76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title slide">
    <p:bg>
      <p:bgPr>
        <a:gradFill>
          <a:gsLst>
            <a:gs pos="2000">
              <a:srgbClr val="3C4352"/>
            </a:gs>
            <a:gs pos="100000">
              <a:srgbClr val="12131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67BD4451-A9CF-BDF1-6173-E1BB28084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0207" y="5362686"/>
            <a:ext cx="292930" cy="2504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900" b="0" i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fld id="{69E996CB-28C5-0A42-AD47-0649721A0D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31">
            <a:extLst>
              <a:ext uri="{FF2B5EF4-FFF2-40B4-BE49-F238E27FC236}">
                <a16:creationId xmlns:a16="http://schemas.microsoft.com/office/drawing/2014/main" id="{5CB7E1F0-0B27-45BC-70E8-27FEE02E7B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51859" y="5362686"/>
            <a:ext cx="5253106" cy="250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charset="0"/>
              </a:defRPr>
            </a:lvl1pPr>
          </a:lstStyle>
          <a:p>
            <a:r>
              <a:rPr lang="en-US"/>
              <a:t>© 2023 Working Solutions Proprietary &amp; Confidential</a:t>
            </a:r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A1B12F72-0DC8-D39F-D461-E3F169755290}"/>
              </a:ext>
            </a:extLst>
          </p:cNvPr>
          <p:cNvGrpSpPr/>
          <p:nvPr userDrawn="1"/>
        </p:nvGrpSpPr>
        <p:grpSpPr>
          <a:xfrm>
            <a:off x="8877408" y="5366189"/>
            <a:ext cx="1060283" cy="250452"/>
            <a:chOff x="4527490" y="1393572"/>
            <a:chExt cx="842623" cy="199038"/>
          </a:xfr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  <a:tileRect/>
          </a:gradFill>
        </p:grpSpPr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AB546C03-D256-3D44-94E0-EF3669DF8AE5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C12AAD1-F7A0-C924-2C35-A7782854C149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7FC2BA07-B4F1-3008-227F-7AEA7B7F38C9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16DD87A-08B8-A3AB-DAAA-12E6D0DD4B07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2EDDF636-B4E3-1141-E565-9CE84D3C2317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9554A3FE-5E7E-5FF0-E990-8333E190411C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6A36D0E-E52E-D6DD-78B6-4D8590E54038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D9AA1F1D-6A03-1684-5302-DCF1D5FD371B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F535B86-A802-8431-FE00-208C2C994FA3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D5648DF-D413-FC29-5B81-CCC9EA227E11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8F85A68-6F14-F358-DC52-EAEF8EBD007E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BFB4CB5-98DB-753D-90BF-E7C480AC3509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3D99651C-9D12-030F-9347-0CA3C097963D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F1170E5-1D71-C8FC-08E8-EC9E431BBC5D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692BD58A-7B2A-DCDF-D0DC-D7E25D449979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447816F-0530-5CB1-9223-1902BA6813F4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C158656-0BE4-D4C8-7D09-5F08332EAA33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FC45F26-B74E-DD27-59A1-A652D77B51E8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0E9B4245-055A-A26C-D769-4A1AD977E15D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F8487EA-1A1E-C6CA-4208-8F14852E34EA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8">
              <a:extLst>
                <a:ext uri="{FF2B5EF4-FFF2-40B4-BE49-F238E27FC236}">
                  <a16:creationId xmlns:a16="http://schemas.microsoft.com/office/drawing/2014/main" id="{9CF71287-2DBA-0617-A7C1-7B1103095A61}"/>
                </a:ext>
              </a:extLst>
            </p:cNvPr>
            <p:cNvGrpSpPr/>
            <p:nvPr/>
          </p:nvGrpSpPr>
          <p:grpSpPr>
            <a:xfrm>
              <a:off x="4527490" y="1393572"/>
              <a:ext cx="842623" cy="199038"/>
              <a:chOff x="4527490" y="1393572"/>
              <a:chExt cx="842623" cy="199038"/>
            </a:xfrm>
            <a:grpFill/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D848AD3-F698-CCD0-40B7-28D4951B5C94}"/>
                  </a:ext>
                </a:extLst>
              </p:cNvPr>
              <p:cNvSpPr/>
              <p:nvPr/>
            </p:nvSpPr>
            <p:spPr>
              <a:xfrm>
                <a:off x="4527490" y="1394495"/>
                <a:ext cx="166832" cy="111733"/>
              </a:xfrm>
              <a:custGeom>
                <a:avLst/>
                <a:gdLst>
                  <a:gd name="connsiteX0" fmla="*/ 160045 w 166832"/>
                  <a:gd name="connsiteY0" fmla="*/ 502 h 111733"/>
                  <a:gd name="connsiteX1" fmla="*/ 130472 w 166832"/>
                  <a:gd name="connsiteY1" fmla="*/ 1334 h 111733"/>
                  <a:gd name="connsiteX2" fmla="*/ 113581 w 166832"/>
                  <a:gd name="connsiteY2" fmla="*/ 56202 h 111733"/>
                  <a:gd name="connsiteX3" fmla="*/ 99801 w 166832"/>
                  <a:gd name="connsiteY3" fmla="*/ 11411 h 111733"/>
                  <a:gd name="connsiteX4" fmla="*/ 67768 w 166832"/>
                  <a:gd name="connsiteY4" fmla="*/ 11471 h 111733"/>
                  <a:gd name="connsiteX5" fmla="*/ 53903 w 166832"/>
                  <a:gd name="connsiteY5" fmla="*/ 56660 h 111733"/>
                  <a:gd name="connsiteX6" fmla="*/ 36819 w 166832"/>
                  <a:gd name="connsiteY6" fmla="*/ 1334 h 111733"/>
                  <a:gd name="connsiteX7" fmla="*/ 0 w 166832"/>
                  <a:gd name="connsiteY7" fmla="*/ 1334 h 111733"/>
                  <a:gd name="connsiteX8" fmla="*/ 33480 w 166832"/>
                  <a:gd name="connsiteY8" fmla="*/ 109926 h 111733"/>
                  <a:gd name="connsiteX9" fmla="*/ 68539 w 166832"/>
                  <a:gd name="connsiteY9" fmla="*/ 109890 h 111733"/>
                  <a:gd name="connsiteX10" fmla="*/ 83863 w 166832"/>
                  <a:gd name="connsiteY10" fmla="*/ 59541 h 111733"/>
                  <a:gd name="connsiteX11" fmla="*/ 99186 w 166832"/>
                  <a:gd name="connsiteY11" fmla="*/ 109962 h 111733"/>
                  <a:gd name="connsiteX12" fmla="*/ 133329 w 166832"/>
                  <a:gd name="connsiteY12" fmla="*/ 109962 h 111733"/>
                  <a:gd name="connsiteX13" fmla="*/ 166833 w 166832"/>
                  <a:gd name="connsiteY13" fmla="*/ 1346 h 111733"/>
                  <a:gd name="connsiteX14" fmla="*/ 160045 w 166832"/>
                  <a:gd name="connsiteY14" fmla="*/ 502 h 11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832" h="111733">
                    <a:moveTo>
                      <a:pt x="160045" y="502"/>
                    </a:moveTo>
                    <a:cubicBezTo>
                      <a:pt x="151763" y="-137"/>
                      <a:pt x="138525" y="-209"/>
                      <a:pt x="130472" y="1334"/>
                    </a:cubicBezTo>
                    <a:lnTo>
                      <a:pt x="113581" y="56202"/>
                    </a:lnTo>
                    <a:lnTo>
                      <a:pt x="99801" y="11411"/>
                    </a:lnTo>
                    <a:cubicBezTo>
                      <a:pt x="89493" y="8807"/>
                      <a:pt x="78003" y="9169"/>
                      <a:pt x="67768" y="11471"/>
                    </a:cubicBezTo>
                    <a:lnTo>
                      <a:pt x="53903" y="56660"/>
                    </a:lnTo>
                    <a:lnTo>
                      <a:pt x="36819" y="1334"/>
                    </a:lnTo>
                    <a:cubicBezTo>
                      <a:pt x="25836" y="-884"/>
                      <a:pt x="10453" y="56"/>
                      <a:pt x="0" y="1334"/>
                    </a:cubicBezTo>
                    <a:lnTo>
                      <a:pt x="33480" y="109926"/>
                    </a:lnTo>
                    <a:cubicBezTo>
                      <a:pt x="44752" y="112566"/>
                      <a:pt x="57074" y="111975"/>
                      <a:pt x="68539" y="109890"/>
                    </a:cubicBezTo>
                    <a:cubicBezTo>
                      <a:pt x="71095" y="100837"/>
                      <a:pt x="83863" y="59541"/>
                      <a:pt x="83863" y="59541"/>
                    </a:cubicBezTo>
                    <a:lnTo>
                      <a:pt x="99186" y="109962"/>
                    </a:lnTo>
                    <a:cubicBezTo>
                      <a:pt x="110386" y="112095"/>
                      <a:pt x="122310" y="112541"/>
                      <a:pt x="133329" y="109962"/>
                    </a:cubicBezTo>
                    <a:lnTo>
                      <a:pt x="166833" y="1346"/>
                    </a:lnTo>
                    <a:cubicBezTo>
                      <a:pt x="165242" y="1057"/>
                      <a:pt x="163662" y="779"/>
                      <a:pt x="160045" y="50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588A0B-2B4C-17B0-6A82-0539C226116A}"/>
                  </a:ext>
                </a:extLst>
              </p:cNvPr>
              <p:cNvSpPr/>
              <p:nvPr/>
            </p:nvSpPr>
            <p:spPr>
              <a:xfrm>
                <a:off x="5116372" y="1394392"/>
                <a:ext cx="97666" cy="111636"/>
              </a:xfrm>
              <a:custGeom>
                <a:avLst/>
                <a:gdLst>
                  <a:gd name="connsiteX0" fmla="*/ 80511 w 97666"/>
                  <a:gd name="connsiteY0" fmla="*/ 8055 h 111636"/>
                  <a:gd name="connsiteX1" fmla="*/ 0 w 97666"/>
                  <a:gd name="connsiteY1" fmla="*/ 2209 h 111636"/>
                  <a:gd name="connsiteX2" fmla="*/ 0 w 97666"/>
                  <a:gd name="connsiteY2" fmla="*/ 109933 h 111636"/>
                  <a:gd name="connsiteX3" fmla="*/ 36036 w 97666"/>
                  <a:gd name="connsiteY3" fmla="*/ 109933 h 111636"/>
                  <a:gd name="connsiteX4" fmla="*/ 36036 w 97666"/>
                  <a:gd name="connsiteY4" fmla="*/ 31728 h 111636"/>
                  <a:gd name="connsiteX5" fmla="*/ 61631 w 97666"/>
                  <a:gd name="connsiteY5" fmla="*/ 51171 h 111636"/>
                  <a:gd name="connsiteX6" fmla="*/ 61631 w 97666"/>
                  <a:gd name="connsiteY6" fmla="*/ 109933 h 111636"/>
                  <a:gd name="connsiteX7" fmla="*/ 97667 w 97666"/>
                  <a:gd name="connsiteY7" fmla="*/ 109933 h 111636"/>
                  <a:gd name="connsiteX8" fmla="*/ 97667 w 97666"/>
                  <a:gd name="connsiteY8" fmla="*/ 47374 h 111636"/>
                  <a:gd name="connsiteX9" fmla="*/ 80511 w 97666"/>
                  <a:gd name="connsiteY9" fmla="*/ 8055 h 11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6" h="111636">
                    <a:moveTo>
                      <a:pt x="80511" y="8055"/>
                    </a:moveTo>
                    <a:cubicBezTo>
                      <a:pt x="61330" y="-5361"/>
                      <a:pt x="17891" y="1980"/>
                      <a:pt x="0" y="2209"/>
                    </a:cubicBezTo>
                    <a:lnTo>
                      <a:pt x="0" y="109933"/>
                    </a:lnTo>
                    <a:cubicBezTo>
                      <a:pt x="12755" y="112187"/>
                      <a:pt x="23244" y="112223"/>
                      <a:pt x="36036" y="109933"/>
                    </a:cubicBezTo>
                    <a:lnTo>
                      <a:pt x="36036" y="31728"/>
                    </a:lnTo>
                    <a:cubicBezTo>
                      <a:pt x="50491" y="27160"/>
                      <a:pt x="62957" y="34115"/>
                      <a:pt x="61631" y="51171"/>
                    </a:cubicBezTo>
                    <a:cubicBezTo>
                      <a:pt x="61631" y="51171"/>
                      <a:pt x="61631" y="109933"/>
                      <a:pt x="61631" y="109933"/>
                    </a:cubicBezTo>
                    <a:cubicBezTo>
                      <a:pt x="74386" y="112187"/>
                      <a:pt x="84875" y="112223"/>
                      <a:pt x="97667" y="109933"/>
                    </a:cubicBezTo>
                    <a:lnTo>
                      <a:pt x="97667" y="47374"/>
                    </a:lnTo>
                    <a:cubicBezTo>
                      <a:pt x="97691" y="30029"/>
                      <a:pt x="93110" y="16962"/>
                      <a:pt x="80511" y="805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277911C9-874C-9638-9EC1-B8B4F4525289}"/>
                  </a:ext>
                </a:extLst>
              </p:cNvPr>
              <p:cNvSpPr/>
              <p:nvPr/>
            </p:nvSpPr>
            <p:spPr>
              <a:xfrm>
                <a:off x="5225762" y="1394685"/>
                <a:ext cx="98434" cy="111500"/>
              </a:xfrm>
              <a:custGeom>
                <a:avLst/>
                <a:gdLst>
                  <a:gd name="connsiteX0" fmla="*/ 63749 w 98434"/>
                  <a:gd name="connsiteY0" fmla="*/ 81699 h 111500"/>
                  <a:gd name="connsiteX1" fmla="*/ 63785 w 98434"/>
                  <a:gd name="connsiteY1" fmla="*/ 81699 h 111500"/>
                  <a:gd name="connsiteX2" fmla="*/ 36044 w 98434"/>
                  <a:gd name="connsiteY2" fmla="*/ 54904 h 111500"/>
                  <a:gd name="connsiteX3" fmla="*/ 85004 w 98434"/>
                  <a:gd name="connsiteY3" fmla="*/ 35124 h 111500"/>
                  <a:gd name="connsiteX4" fmla="*/ 92985 w 98434"/>
                  <a:gd name="connsiteY4" fmla="*/ 7340 h 111500"/>
                  <a:gd name="connsiteX5" fmla="*/ 3746 w 98434"/>
                  <a:gd name="connsiteY5" fmla="*/ 33521 h 111500"/>
                  <a:gd name="connsiteX6" fmla="*/ 12884 w 98434"/>
                  <a:gd name="connsiteY6" fmla="*/ 94970 h 111500"/>
                  <a:gd name="connsiteX7" fmla="*/ 98435 w 98434"/>
                  <a:gd name="connsiteY7" fmla="*/ 103806 h 111500"/>
                  <a:gd name="connsiteX8" fmla="*/ 98435 w 98434"/>
                  <a:gd name="connsiteY8" fmla="*/ 55663 h 111500"/>
                  <a:gd name="connsiteX9" fmla="*/ 63761 w 98434"/>
                  <a:gd name="connsiteY9" fmla="*/ 61413 h 111500"/>
                  <a:gd name="connsiteX10" fmla="*/ 63761 w 98434"/>
                  <a:gd name="connsiteY10" fmla="*/ 81699 h 11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34" h="111500">
                    <a:moveTo>
                      <a:pt x="63749" y="81699"/>
                    </a:moveTo>
                    <a:lnTo>
                      <a:pt x="63785" y="81699"/>
                    </a:lnTo>
                    <a:cubicBezTo>
                      <a:pt x="45870" y="82977"/>
                      <a:pt x="35501" y="73876"/>
                      <a:pt x="36044" y="54904"/>
                    </a:cubicBezTo>
                    <a:cubicBezTo>
                      <a:pt x="35080" y="27144"/>
                      <a:pt x="64882" y="25372"/>
                      <a:pt x="85004" y="35124"/>
                    </a:cubicBezTo>
                    <a:cubicBezTo>
                      <a:pt x="88886" y="25637"/>
                      <a:pt x="92286" y="17381"/>
                      <a:pt x="92985" y="7340"/>
                    </a:cubicBezTo>
                    <a:cubicBezTo>
                      <a:pt x="61121" y="-6522"/>
                      <a:pt x="16525" y="-2315"/>
                      <a:pt x="3746" y="33521"/>
                    </a:cubicBezTo>
                    <a:cubicBezTo>
                      <a:pt x="-3054" y="53265"/>
                      <a:pt x="-932" y="78903"/>
                      <a:pt x="12884" y="94970"/>
                    </a:cubicBezTo>
                    <a:cubicBezTo>
                      <a:pt x="32512" y="117885"/>
                      <a:pt x="73575" y="113063"/>
                      <a:pt x="98435" y="103806"/>
                    </a:cubicBezTo>
                    <a:lnTo>
                      <a:pt x="98435" y="55663"/>
                    </a:lnTo>
                    <a:cubicBezTo>
                      <a:pt x="90140" y="55663"/>
                      <a:pt x="72839" y="58074"/>
                      <a:pt x="63761" y="61413"/>
                    </a:cubicBezTo>
                    <a:lnTo>
                      <a:pt x="63761" y="81699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1D1AEEA-581E-FFAE-F4B7-327BC4FEB2CD}"/>
                  </a:ext>
                </a:extLst>
              </p:cNvPr>
              <p:cNvSpPr/>
              <p:nvPr/>
            </p:nvSpPr>
            <p:spPr>
              <a:xfrm>
                <a:off x="4816886" y="1535624"/>
                <a:ext cx="38291" cy="56778"/>
              </a:xfrm>
              <a:custGeom>
                <a:avLst/>
                <a:gdLst>
                  <a:gd name="connsiteX0" fmla="*/ 13262 w 38291"/>
                  <a:gd name="connsiteY0" fmla="*/ 18748 h 56778"/>
                  <a:gd name="connsiteX1" fmla="*/ 25113 w 38291"/>
                  <a:gd name="connsiteY1" fmla="*/ 9141 h 56778"/>
                  <a:gd name="connsiteX2" fmla="*/ 37217 w 38291"/>
                  <a:gd name="connsiteY2" fmla="*/ 6019 h 56778"/>
                  <a:gd name="connsiteX3" fmla="*/ 10549 w 38291"/>
                  <a:gd name="connsiteY3" fmla="*/ 29548 h 56778"/>
                  <a:gd name="connsiteX4" fmla="*/ 27162 w 38291"/>
                  <a:gd name="connsiteY4" fmla="*/ 36683 h 56778"/>
                  <a:gd name="connsiteX5" fmla="*/ 13865 w 38291"/>
                  <a:gd name="connsiteY5" fmla="*/ 47532 h 56778"/>
                  <a:gd name="connsiteX6" fmla="*/ 0 w 38291"/>
                  <a:gd name="connsiteY6" fmla="*/ 49509 h 56778"/>
                  <a:gd name="connsiteX7" fmla="*/ 34107 w 38291"/>
                  <a:gd name="connsiteY7" fmla="*/ 28824 h 56778"/>
                  <a:gd name="connsiteX8" fmla="*/ 13262 w 38291"/>
                  <a:gd name="connsiteY8" fmla="*/ 18748 h 5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91" h="56778">
                    <a:moveTo>
                      <a:pt x="13262" y="18748"/>
                    </a:moveTo>
                    <a:cubicBezTo>
                      <a:pt x="8524" y="11383"/>
                      <a:pt x="18976" y="6525"/>
                      <a:pt x="25113" y="9141"/>
                    </a:cubicBezTo>
                    <a:cubicBezTo>
                      <a:pt x="33142" y="12528"/>
                      <a:pt x="32877" y="15204"/>
                      <a:pt x="37217" y="6019"/>
                    </a:cubicBezTo>
                    <a:cubicBezTo>
                      <a:pt x="17518" y="-11592"/>
                      <a:pt x="-13165" y="13480"/>
                      <a:pt x="10549" y="29548"/>
                    </a:cubicBezTo>
                    <a:cubicBezTo>
                      <a:pt x="15806" y="32392"/>
                      <a:pt x="23075" y="32163"/>
                      <a:pt x="27162" y="36683"/>
                    </a:cubicBezTo>
                    <a:cubicBezTo>
                      <a:pt x="32069" y="45157"/>
                      <a:pt x="21086" y="50738"/>
                      <a:pt x="13865" y="47532"/>
                    </a:cubicBezTo>
                    <a:cubicBezTo>
                      <a:pt x="5775" y="44084"/>
                      <a:pt x="5196" y="39492"/>
                      <a:pt x="0" y="49509"/>
                    </a:cubicBezTo>
                    <a:cubicBezTo>
                      <a:pt x="16047" y="66444"/>
                      <a:pt x="50142" y="51413"/>
                      <a:pt x="34107" y="28824"/>
                    </a:cubicBezTo>
                    <a:cubicBezTo>
                      <a:pt x="28453" y="23328"/>
                      <a:pt x="18759" y="24087"/>
                      <a:pt x="13262" y="1874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0D70B18E-22F9-7738-E9F7-70E633623361}"/>
                  </a:ext>
                </a:extLst>
              </p:cNvPr>
              <p:cNvSpPr/>
              <p:nvPr/>
            </p:nvSpPr>
            <p:spPr>
              <a:xfrm>
                <a:off x="4865071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40 w 57841"/>
                  <a:gd name="connsiteY3" fmla="*/ 36728 h 57139"/>
                  <a:gd name="connsiteX4" fmla="*/ 12313 w 57841"/>
                  <a:gd name="connsiteY4" fmla="*/ 20407 h 57139"/>
                  <a:gd name="connsiteX5" fmla="*/ 45540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40" y="36728"/>
                    </a:moveTo>
                    <a:cubicBezTo>
                      <a:pt x="34786" y="60233"/>
                      <a:pt x="3403" y="44768"/>
                      <a:pt x="12313" y="20407"/>
                    </a:cubicBezTo>
                    <a:cubicBezTo>
                      <a:pt x="23236" y="-3242"/>
                      <a:pt x="54389" y="12391"/>
                      <a:pt x="45540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81F251E-80A2-D0C9-9E0F-48DFD1E523DA}"/>
                  </a:ext>
                </a:extLst>
              </p:cNvPr>
              <p:cNvSpPr/>
              <p:nvPr/>
            </p:nvSpPr>
            <p:spPr>
              <a:xfrm>
                <a:off x="4940690" y="1535785"/>
                <a:ext cx="33094" cy="56628"/>
              </a:xfrm>
              <a:custGeom>
                <a:avLst/>
                <a:gdLst>
                  <a:gd name="connsiteX0" fmla="*/ 10501 w 33094"/>
                  <a:gd name="connsiteY0" fmla="*/ 0 h 56628"/>
                  <a:gd name="connsiteX1" fmla="*/ 0 w 33094"/>
                  <a:gd name="connsiteY1" fmla="*/ 0 h 56628"/>
                  <a:gd name="connsiteX2" fmla="*/ 0 w 33094"/>
                  <a:gd name="connsiteY2" fmla="*/ 56628 h 56628"/>
                  <a:gd name="connsiteX3" fmla="*/ 33094 w 33094"/>
                  <a:gd name="connsiteY3" fmla="*/ 56628 h 56628"/>
                  <a:gd name="connsiteX4" fmla="*/ 33094 w 33094"/>
                  <a:gd name="connsiteY4" fmla="*/ 48131 h 56628"/>
                  <a:gd name="connsiteX5" fmla="*/ 10501 w 33094"/>
                  <a:gd name="connsiteY5" fmla="*/ 48131 h 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4" h="56628">
                    <a:moveTo>
                      <a:pt x="10501" y="0"/>
                    </a:moveTo>
                    <a:lnTo>
                      <a:pt x="0" y="0"/>
                    </a:lnTo>
                    <a:lnTo>
                      <a:pt x="0" y="56628"/>
                    </a:lnTo>
                    <a:lnTo>
                      <a:pt x="33094" y="56628"/>
                    </a:lnTo>
                    <a:lnTo>
                      <a:pt x="33094" y="48131"/>
                    </a:lnTo>
                    <a:lnTo>
                      <a:pt x="10501" y="48131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A87FC34-EB74-9FBE-A027-F1EE4FD0C4FB}"/>
                  </a:ext>
                </a:extLst>
              </p:cNvPr>
              <p:cNvSpPr/>
              <p:nvPr/>
            </p:nvSpPr>
            <p:spPr>
              <a:xfrm>
                <a:off x="4990124" y="1535761"/>
                <a:ext cx="47387" cy="56513"/>
              </a:xfrm>
              <a:custGeom>
                <a:avLst/>
                <a:gdLst>
                  <a:gd name="connsiteX0" fmla="*/ 47051 w 47387"/>
                  <a:gd name="connsiteY0" fmla="*/ 0 h 56513"/>
                  <a:gd name="connsiteX1" fmla="*/ 36647 w 47387"/>
                  <a:gd name="connsiteY1" fmla="*/ 0 h 56513"/>
                  <a:gd name="connsiteX2" fmla="*/ 36647 w 47387"/>
                  <a:gd name="connsiteY2" fmla="*/ 36 h 56513"/>
                  <a:gd name="connsiteX3" fmla="*/ 36647 w 47387"/>
                  <a:gd name="connsiteY3" fmla="*/ 33762 h 56513"/>
                  <a:gd name="connsiteX4" fmla="*/ 23722 w 47387"/>
                  <a:gd name="connsiteY4" fmla="*/ 47636 h 56513"/>
                  <a:gd name="connsiteX5" fmla="*/ 10834 w 47387"/>
                  <a:gd name="connsiteY5" fmla="*/ 0 h 56513"/>
                  <a:gd name="connsiteX6" fmla="*/ 334 w 47387"/>
                  <a:gd name="connsiteY6" fmla="*/ 0 h 56513"/>
                  <a:gd name="connsiteX7" fmla="*/ 23662 w 47387"/>
                  <a:gd name="connsiteY7" fmla="*/ 56508 h 56513"/>
                  <a:gd name="connsiteX8" fmla="*/ 47051 w 47387"/>
                  <a:gd name="connsiteY8" fmla="*/ 0 h 5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7" h="56513">
                    <a:moveTo>
                      <a:pt x="47051" y="0"/>
                    </a:moveTo>
                    <a:lnTo>
                      <a:pt x="36647" y="0"/>
                    </a:lnTo>
                    <a:lnTo>
                      <a:pt x="36647" y="36"/>
                    </a:lnTo>
                    <a:lnTo>
                      <a:pt x="36647" y="33762"/>
                    </a:lnTo>
                    <a:cubicBezTo>
                      <a:pt x="37008" y="41380"/>
                      <a:pt x="31619" y="47998"/>
                      <a:pt x="23722" y="47636"/>
                    </a:cubicBezTo>
                    <a:cubicBezTo>
                      <a:pt x="3372" y="48661"/>
                      <a:pt x="12872" y="11572"/>
                      <a:pt x="10834" y="0"/>
                    </a:cubicBezTo>
                    <a:lnTo>
                      <a:pt x="334" y="0"/>
                    </a:lnTo>
                    <a:cubicBezTo>
                      <a:pt x="1503" y="19696"/>
                      <a:pt x="-7394" y="57062"/>
                      <a:pt x="23662" y="56508"/>
                    </a:cubicBezTo>
                    <a:cubicBezTo>
                      <a:pt x="54755" y="57050"/>
                      <a:pt x="45906" y="19684"/>
                      <a:pt x="47051" y="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759900D-E25F-A045-FFDD-A8B9310836E7}"/>
                  </a:ext>
                </a:extLst>
              </p:cNvPr>
              <p:cNvSpPr/>
              <p:nvPr/>
            </p:nvSpPr>
            <p:spPr>
              <a:xfrm>
                <a:off x="5052873" y="1535761"/>
                <a:ext cx="44475" cy="56531"/>
              </a:xfrm>
              <a:custGeom>
                <a:avLst/>
                <a:gdLst>
                  <a:gd name="connsiteX0" fmla="*/ 0 w 44475"/>
                  <a:gd name="connsiteY0" fmla="*/ 8474 h 56531"/>
                  <a:gd name="connsiteX1" fmla="*/ 17023 w 44475"/>
                  <a:gd name="connsiteY1" fmla="*/ 8474 h 56531"/>
                  <a:gd name="connsiteX2" fmla="*/ 16987 w 44475"/>
                  <a:gd name="connsiteY2" fmla="*/ 56532 h 56531"/>
                  <a:gd name="connsiteX3" fmla="*/ 27488 w 44475"/>
                  <a:gd name="connsiteY3" fmla="*/ 56532 h 56531"/>
                  <a:gd name="connsiteX4" fmla="*/ 27512 w 44475"/>
                  <a:gd name="connsiteY4" fmla="*/ 8474 h 56531"/>
                  <a:gd name="connsiteX5" fmla="*/ 44475 w 44475"/>
                  <a:gd name="connsiteY5" fmla="*/ 8474 h 56531"/>
                  <a:gd name="connsiteX6" fmla="*/ 44475 w 44475"/>
                  <a:gd name="connsiteY6" fmla="*/ 0 h 56531"/>
                  <a:gd name="connsiteX7" fmla="*/ 0 w 44475"/>
                  <a:gd name="connsiteY7" fmla="*/ 0 h 5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5" h="56531">
                    <a:moveTo>
                      <a:pt x="0" y="8474"/>
                    </a:moveTo>
                    <a:lnTo>
                      <a:pt x="17023" y="8474"/>
                    </a:lnTo>
                    <a:lnTo>
                      <a:pt x="16987" y="56532"/>
                    </a:lnTo>
                    <a:lnTo>
                      <a:pt x="27488" y="56532"/>
                    </a:lnTo>
                    <a:lnTo>
                      <a:pt x="27512" y="8474"/>
                    </a:lnTo>
                    <a:lnTo>
                      <a:pt x="44475" y="8474"/>
                    </a:lnTo>
                    <a:lnTo>
                      <a:pt x="444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FF63BC8-48E8-C9F6-9EFE-0942CD17A071}"/>
                  </a:ext>
                </a:extLst>
              </p:cNvPr>
              <p:cNvSpPr/>
              <p:nvPr/>
            </p:nvSpPr>
            <p:spPr>
              <a:xfrm>
                <a:off x="5116167" y="1535785"/>
                <a:ext cx="10525" cy="56507"/>
              </a:xfrm>
              <a:custGeom>
                <a:avLst/>
                <a:gdLst>
                  <a:gd name="connsiteX0" fmla="*/ 0 w 10525"/>
                  <a:gd name="connsiteY0" fmla="*/ 0 h 56507"/>
                  <a:gd name="connsiteX1" fmla="*/ 10525 w 10525"/>
                  <a:gd name="connsiteY1" fmla="*/ 0 h 56507"/>
                  <a:gd name="connsiteX2" fmla="*/ 10525 w 10525"/>
                  <a:gd name="connsiteY2" fmla="*/ 56508 h 56507"/>
                  <a:gd name="connsiteX3" fmla="*/ 0 w 10525"/>
                  <a:gd name="connsiteY3" fmla="*/ 56508 h 5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5" h="56507">
                    <a:moveTo>
                      <a:pt x="0" y="0"/>
                    </a:moveTo>
                    <a:lnTo>
                      <a:pt x="10525" y="0"/>
                    </a:lnTo>
                    <a:lnTo>
                      <a:pt x="10525" y="56508"/>
                    </a:lnTo>
                    <a:lnTo>
                      <a:pt x="0" y="56508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1AE0FE2-E9FC-73D7-A46B-2E28738B79FC}"/>
                  </a:ext>
                </a:extLst>
              </p:cNvPr>
              <p:cNvSpPr/>
              <p:nvPr/>
            </p:nvSpPr>
            <p:spPr>
              <a:xfrm>
                <a:off x="5146087" y="1535471"/>
                <a:ext cx="57841" cy="57139"/>
              </a:xfrm>
              <a:custGeom>
                <a:avLst/>
                <a:gdLst>
                  <a:gd name="connsiteX0" fmla="*/ 8226 w 57841"/>
                  <a:gd name="connsiteY0" fmla="*/ 48782 h 57139"/>
                  <a:gd name="connsiteX1" fmla="*/ 49651 w 57841"/>
                  <a:gd name="connsiteY1" fmla="*/ 8353 h 57139"/>
                  <a:gd name="connsiteX2" fmla="*/ 8226 w 57841"/>
                  <a:gd name="connsiteY2" fmla="*/ 48782 h 57139"/>
                  <a:gd name="connsiteX3" fmla="*/ 45552 w 57841"/>
                  <a:gd name="connsiteY3" fmla="*/ 36728 h 57139"/>
                  <a:gd name="connsiteX4" fmla="*/ 12325 w 57841"/>
                  <a:gd name="connsiteY4" fmla="*/ 20407 h 57139"/>
                  <a:gd name="connsiteX5" fmla="*/ 45552 w 57841"/>
                  <a:gd name="connsiteY5" fmla="*/ 36728 h 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41" h="57139">
                    <a:moveTo>
                      <a:pt x="8226" y="48782"/>
                    </a:moveTo>
                    <a:cubicBezTo>
                      <a:pt x="36522" y="73865"/>
                      <a:pt x="74824" y="37210"/>
                      <a:pt x="49651" y="8353"/>
                    </a:cubicBezTo>
                    <a:cubicBezTo>
                      <a:pt x="21427" y="-16730"/>
                      <a:pt x="-17056" y="19961"/>
                      <a:pt x="8226" y="48782"/>
                    </a:cubicBezTo>
                    <a:close/>
                    <a:moveTo>
                      <a:pt x="45552" y="36728"/>
                    </a:moveTo>
                    <a:cubicBezTo>
                      <a:pt x="34798" y="60233"/>
                      <a:pt x="3415" y="44768"/>
                      <a:pt x="12325" y="20407"/>
                    </a:cubicBezTo>
                    <a:cubicBezTo>
                      <a:pt x="23236" y="-3242"/>
                      <a:pt x="54389" y="12391"/>
                      <a:pt x="45552" y="36728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9E45FE6-CB87-74C0-0D34-CF641AAA2745}"/>
                  </a:ext>
                </a:extLst>
              </p:cNvPr>
              <p:cNvSpPr/>
              <p:nvPr/>
            </p:nvSpPr>
            <p:spPr>
              <a:xfrm>
                <a:off x="5221261" y="1535722"/>
                <a:ext cx="47573" cy="56657"/>
              </a:xfrm>
              <a:custGeom>
                <a:avLst/>
                <a:gdLst>
                  <a:gd name="connsiteX0" fmla="*/ 38326 w 47573"/>
                  <a:gd name="connsiteY0" fmla="*/ 34404 h 56657"/>
                  <a:gd name="connsiteX1" fmla="*/ 38326 w 47573"/>
                  <a:gd name="connsiteY1" fmla="*/ 34404 h 56657"/>
                  <a:gd name="connsiteX2" fmla="*/ 38616 w 47573"/>
                  <a:gd name="connsiteY2" fmla="*/ 39539 h 56657"/>
                  <a:gd name="connsiteX3" fmla="*/ 8234 w 47573"/>
                  <a:gd name="connsiteY3" fmla="*/ 871 h 56657"/>
                  <a:gd name="connsiteX4" fmla="*/ 0 w 47573"/>
                  <a:gd name="connsiteY4" fmla="*/ 63 h 56657"/>
                  <a:gd name="connsiteX5" fmla="*/ 0 w 47573"/>
                  <a:gd name="connsiteY5" fmla="*/ 56571 h 56657"/>
                  <a:gd name="connsiteX6" fmla="*/ 9235 w 47573"/>
                  <a:gd name="connsiteY6" fmla="*/ 56571 h 56657"/>
                  <a:gd name="connsiteX7" fmla="*/ 8982 w 47573"/>
                  <a:gd name="connsiteY7" fmla="*/ 17131 h 56657"/>
                  <a:gd name="connsiteX8" fmla="*/ 38459 w 47573"/>
                  <a:gd name="connsiteY8" fmla="*/ 54775 h 56657"/>
                  <a:gd name="connsiteX9" fmla="*/ 47574 w 47573"/>
                  <a:gd name="connsiteY9" fmla="*/ 56595 h 56657"/>
                  <a:gd name="connsiteX10" fmla="*/ 47574 w 47573"/>
                  <a:gd name="connsiteY10" fmla="*/ 99 h 56657"/>
                  <a:gd name="connsiteX11" fmla="*/ 38339 w 47573"/>
                  <a:gd name="connsiteY11" fmla="*/ 99 h 56657"/>
                  <a:gd name="connsiteX12" fmla="*/ 38339 w 47573"/>
                  <a:gd name="connsiteY12" fmla="*/ 34404 h 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73" h="56657">
                    <a:moveTo>
                      <a:pt x="38326" y="34404"/>
                    </a:moveTo>
                    <a:lnTo>
                      <a:pt x="38326" y="34404"/>
                    </a:lnTo>
                    <a:cubicBezTo>
                      <a:pt x="38351" y="36031"/>
                      <a:pt x="38375" y="37827"/>
                      <a:pt x="38616" y="39539"/>
                    </a:cubicBezTo>
                    <a:cubicBezTo>
                      <a:pt x="37856" y="38707"/>
                      <a:pt x="9054" y="1509"/>
                      <a:pt x="8234" y="871"/>
                    </a:cubicBezTo>
                    <a:cubicBezTo>
                      <a:pt x="6751" y="-624"/>
                      <a:pt x="1905" y="316"/>
                      <a:pt x="0" y="63"/>
                    </a:cubicBezTo>
                    <a:lnTo>
                      <a:pt x="0" y="56571"/>
                    </a:lnTo>
                    <a:lnTo>
                      <a:pt x="9235" y="56571"/>
                    </a:lnTo>
                    <a:cubicBezTo>
                      <a:pt x="9151" y="53594"/>
                      <a:pt x="9476" y="18987"/>
                      <a:pt x="8982" y="17131"/>
                    </a:cubicBezTo>
                    <a:lnTo>
                      <a:pt x="38459" y="54775"/>
                    </a:lnTo>
                    <a:cubicBezTo>
                      <a:pt x="40038" y="57571"/>
                      <a:pt x="44994" y="56354"/>
                      <a:pt x="47574" y="56595"/>
                    </a:cubicBezTo>
                    <a:lnTo>
                      <a:pt x="47574" y="99"/>
                    </a:lnTo>
                    <a:lnTo>
                      <a:pt x="38339" y="99"/>
                    </a:lnTo>
                    <a:lnTo>
                      <a:pt x="38339" y="34404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991F274-BCD6-0BFF-09FE-D7D68DB5CD5D}"/>
                  </a:ext>
                </a:extLst>
              </p:cNvPr>
              <p:cNvSpPr/>
              <p:nvPr/>
            </p:nvSpPr>
            <p:spPr>
              <a:xfrm>
                <a:off x="5283989" y="1535498"/>
                <a:ext cx="38288" cy="56900"/>
              </a:xfrm>
              <a:custGeom>
                <a:avLst/>
                <a:gdLst>
                  <a:gd name="connsiteX0" fmla="*/ 13238 w 38288"/>
                  <a:gd name="connsiteY0" fmla="*/ 18873 h 56900"/>
                  <a:gd name="connsiteX1" fmla="*/ 25089 w 38288"/>
                  <a:gd name="connsiteY1" fmla="*/ 9267 h 56900"/>
                  <a:gd name="connsiteX2" fmla="*/ 37193 w 38288"/>
                  <a:gd name="connsiteY2" fmla="*/ 6145 h 56900"/>
                  <a:gd name="connsiteX3" fmla="*/ 20049 w 38288"/>
                  <a:gd name="connsiteY3" fmla="*/ 32916 h 56900"/>
                  <a:gd name="connsiteX4" fmla="*/ 18856 w 38288"/>
                  <a:gd name="connsiteY4" fmla="*/ 48429 h 56900"/>
                  <a:gd name="connsiteX5" fmla="*/ 0 w 38288"/>
                  <a:gd name="connsiteY5" fmla="*/ 49635 h 56900"/>
                  <a:gd name="connsiteX6" fmla="*/ 34071 w 38288"/>
                  <a:gd name="connsiteY6" fmla="*/ 28950 h 56900"/>
                  <a:gd name="connsiteX7" fmla="*/ 13238 w 38288"/>
                  <a:gd name="connsiteY7" fmla="*/ 18873 h 5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" h="56900">
                    <a:moveTo>
                      <a:pt x="13238" y="18873"/>
                    </a:moveTo>
                    <a:cubicBezTo>
                      <a:pt x="8500" y="11509"/>
                      <a:pt x="18952" y="6651"/>
                      <a:pt x="25089" y="9267"/>
                    </a:cubicBezTo>
                    <a:cubicBezTo>
                      <a:pt x="33118" y="12654"/>
                      <a:pt x="32853" y="15330"/>
                      <a:pt x="37193" y="6145"/>
                    </a:cubicBezTo>
                    <a:cubicBezTo>
                      <a:pt x="11610" y="-15106"/>
                      <a:pt x="-17542" y="24949"/>
                      <a:pt x="20049" y="32916"/>
                    </a:cubicBezTo>
                    <a:cubicBezTo>
                      <a:pt x="31394" y="34387"/>
                      <a:pt x="30647" y="49044"/>
                      <a:pt x="18856" y="48429"/>
                    </a:cubicBezTo>
                    <a:cubicBezTo>
                      <a:pt x="8849" y="49297"/>
                      <a:pt x="6185" y="36363"/>
                      <a:pt x="0" y="49635"/>
                    </a:cubicBezTo>
                    <a:cubicBezTo>
                      <a:pt x="16035" y="66582"/>
                      <a:pt x="50190" y="51491"/>
                      <a:pt x="34071" y="28950"/>
                    </a:cubicBezTo>
                    <a:cubicBezTo>
                      <a:pt x="28416" y="23454"/>
                      <a:pt x="18735" y="24213"/>
                      <a:pt x="13238" y="18873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FF11AAF-F0E0-36FB-1197-481741ABAD44}"/>
                  </a:ext>
                </a:extLst>
              </p:cNvPr>
              <p:cNvSpPr/>
              <p:nvPr/>
            </p:nvSpPr>
            <p:spPr>
              <a:xfrm>
                <a:off x="4954712" y="1394538"/>
                <a:ext cx="101573" cy="111523"/>
              </a:xfrm>
              <a:custGeom>
                <a:avLst/>
                <a:gdLst>
                  <a:gd name="connsiteX0" fmla="*/ 36036 w 101573"/>
                  <a:gd name="connsiteY0" fmla="*/ 109690 h 111523"/>
                  <a:gd name="connsiteX1" fmla="*/ 36036 w 101573"/>
                  <a:gd name="connsiteY1" fmla="*/ 57919 h 111523"/>
                  <a:gd name="connsiteX2" fmla="*/ 62354 w 101573"/>
                  <a:gd name="connsiteY2" fmla="*/ 109786 h 111523"/>
                  <a:gd name="connsiteX3" fmla="*/ 101573 w 101573"/>
                  <a:gd name="connsiteY3" fmla="*/ 109786 h 111523"/>
                  <a:gd name="connsiteX4" fmla="*/ 71975 w 101573"/>
                  <a:gd name="connsiteY4" fmla="*/ 52133 h 111523"/>
                  <a:gd name="connsiteX5" fmla="*/ 96317 w 101573"/>
                  <a:gd name="connsiteY5" fmla="*/ 1158 h 111523"/>
                  <a:gd name="connsiteX6" fmla="*/ 59147 w 101573"/>
                  <a:gd name="connsiteY6" fmla="*/ 1713 h 111523"/>
                  <a:gd name="connsiteX7" fmla="*/ 36036 w 101573"/>
                  <a:gd name="connsiteY7" fmla="*/ 49626 h 111523"/>
                  <a:gd name="connsiteX8" fmla="*/ 36036 w 101573"/>
                  <a:gd name="connsiteY8" fmla="*/ 1942 h 111523"/>
                  <a:gd name="connsiteX9" fmla="*/ 0 w 101573"/>
                  <a:gd name="connsiteY9" fmla="*/ 1942 h 111523"/>
                  <a:gd name="connsiteX10" fmla="*/ 0 w 101573"/>
                  <a:gd name="connsiteY10" fmla="*/ 109690 h 111523"/>
                  <a:gd name="connsiteX11" fmla="*/ 36036 w 101573"/>
                  <a:gd name="connsiteY11" fmla="*/ 109690 h 11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573" h="111523">
                    <a:moveTo>
                      <a:pt x="36036" y="109690"/>
                    </a:moveTo>
                    <a:lnTo>
                      <a:pt x="36036" y="57919"/>
                    </a:lnTo>
                    <a:lnTo>
                      <a:pt x="62354" y="109786"/>
                    </a:lnTo>
                    <a:cubicBezTo>
                      <a:pt x="74073" y="112221"/>
                      <a:pt x="89541" y="111980"/>
                      <a:pt x="101573" y="109786"/>
                    </a:cubicBezTo>
                    <a:lnTo>
                      <a:pt x="71975" y="52133"/>
                    </a:lnTo>
                    <a:lnTo>
                      <a:pt x="96317" y="1158"/>
                    </a:lnTo>
                    <a:cubicBezTo>
                      <a:pt x="84972" y="-457"/>
                      <a:pt x="70637" y="-481"/>
                      <a:pt x="59147" y="1713"/>
                    </a:cubicBezTo>
                    <a:lnTo>
                      <a:pt x="36036" y="49626"/>
                    </a:lnTo>
                    <a:lnTo>
                      <a:pt x="36036" y="1942"/>
                    </a:lnTo>
                    <a:cubicBezTo>
                      <a:pt x="24088" y="-638"/>
                      <a:pt x="11948" y="-554"/>
                      <a:pt x="0" y="1942"/>
                    </a:cubicBezTo>
                    <a:lnTo>
                      <a:pt x="0" y="109690"/>
                    </a:lnTo>
                    <a:cubicBezTo>
                      <a:pt x="12755" y="111944"/>
                      <a:pt x="23268" y="111980"/>
                      <a:pt x="36036" y="10969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319EBA1F-626A-13BA-D367-7D038C0F6D3B}"/>
                  </a:ext>
                </a:extLst>
              </p:cNvPr>
              <p:cNvSpPr/>
              <p:nvPr/>
            </p:nvSpPr>
            <p:spPr>
              <a:xfrm>
                <a:off x="4813956" y="1394536"/>
                <a:ext cx="62173" cy="111516"/>
              </a:xfrm>
              <a:custGeom>
                <a:avLst/>
                <a:gdLst>
                  <a:gd name="connsiteX0" fmla="*/ 38688 w 62173"/>
                  <a:gd name="connsiteY0" fmla="*/ 109752 h 111516"/>
                  <a:gd name="connsiteX1" fmla="*/ 62174 w 62173"/>
                  <a:gd name="connsiteY1" fmla="*/ 55908 h 111516"/>
                  <a:gd name="connsiteX2" fmla="*/ 39472 w 62173"/>
                  <a:gd name="connsiteY2" fmla="*/ 1727 h 111516"/>
                  <a:gd name="connsiteX3" fmla="*/ 0 w 62173"/>
                  <a:gd name="connsiteY3" fmla="*/ 1727 h 111516"/>
                  <a:gd name="connsiteX4" fmla="*/ 22738 w 62173"/>
                  <a:gd name="connsiteY4" fmla="*/ 55944 h 111516"/>
                  <a:gd name="connsiteX5" fmla="*/ 12 w 62173"/>
                  <a:gd name="connsiteY5" fmla="*/ 109511 h 111516"/>
                  <a:gd name="connsiteX6" fmla="*/ 38688 w 62173"/>
                  <a:gd name="connsiteY6" fmla="*/ 109752 h 11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173" h="111516">
                    <a:moveTo>
                      <a:pt x="38688" y="109752"/>
                    </a:moveTo>
                    <a:lnTo>
                      <a:pt x="62174" y="55908"/>
                    </a:lnTo>
                    <a:lnTo>
                      <a:pt x="39472" y="1727"/>
                    </a:lnTo>
                    <a:cubicBezTo>
                      <a:pt x="27307" y="-539"/>
                      <a:pt x="11911" y="-612"/>
                      <a:pt x="0" y="1727"/>
                    </a:cubicBezTo>
                    <a:lnTo>
                      <a:pt x="22738" y="55944"/>
                    </a:lnTo>
                    <a:lnTo>
                      <a:pt x="12" y="109511"/>
                    </a:lnTo>
                    <a:cubicBezTo>
                      <a:pt x="11827" y="112223"/>
                      <a:pt x="27126" y="112067"/>
                      <a:pt x="38688" y="109752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5E961DA-B962-61A0-7F5C-44283AE96174}"/>
                  </a:ext>
                </a:extLst>
              </p:cNvPr>
              <p:cNvSpPr/>
              <p:nvPr/>
            </p:nvSpPr>
            <p:spPr>
              <a:xfrm>
                <a:off x="5065471" y="1394587"/>
                <a:ext cx="36035" cy="111064"/>
              </a:xfrm>
              <a:custGeom>
                <a:avLst/>
                <a:gdLst>
                  <a:gd name="connsiteX0" fmla="*/ 0 w 36035"/>
                  <a:gd name="connsiteY0" fmla="*/ 1760 h 111064"/>
                  <a:gd name="connsiteX1" fmla="*/ 0 w 36035"/>
                  <a:gd name="connsiteY1" fmla="*/ 109605 h 111064"/>
                  <a:gd name="connsiteX2" fmla="*/ 36036 w 36035"/>
                  <a:gd name="connsiteY2" fmla="*/ 109605 h 111064"/>
                  <a:gd name="connsiteX3" fmla="*/ 36036 w 36035"/>
                  <a:gd name="connsiteY3" fmla="*/ 1760 h 111064"/>
                  <a:gd name="connsiteX4" fmla="*/ 18096 w 36035"/>
                  <a:gd name="connsiteY4" fmla="*/ 0 h 111064"/>
                  <a:gd name="connsiteX5" fmla="*/ 0 w 36035"/>
                  <a:gd name="connsiteY5" fmla="*/ 1760 h 11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5" h="111064">
                    <a:moveTo>
                      <a:pt x="0" y="1760"/>
                    </a:moveTo>
                    <a:lnTo>
                      <a:pt x="0" y="109605"/>
                    </a:lnTo>
                    <a:cubicBezTo>
                      <a:pt x="3147" y="111557"/>
                      <a:pt x="32853" y="111545"/>
                      <a:pt x="36036" y="109605"/>
                    </a:cubicBezTo>
                    <a:cubicBezTo>
                      <a:pt x="36036" y="82713"/>
                      <a:pt x="36036" y="28628"/>
                      <a:pt x="36036" y="1760"/>
                    </a:cubicBezTo>
                    <a:cubicBezTo>
                      <a:pt x="36036" y="1760"/>
                      <a:pt x="27078" y="0"/>
                      <a:pt x="18096" y="0"/>
                    </a:cubicBezTo>
                    <a:cubicBezTo>
                      <a:pt x="8705" y="0"/>
                      <a:pt x="0" y="1760"/>
                      <a:pt x="0" y="1760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4B0D1273-8A83-F794-2A03-FB35C8568516}"/>
                  </a:ext>
                </a:extLst>
              </p:cNvPr>
              <p:cNvSpPr/>
              <p:nvPr/>
            </p:nvSpPr>
            <p:spPr>
              <a:xfrm>
                <a:off x="4690276" y="1393572"/>
                <a:ext cx="129031" cy="120214"/>
              </a:xfrm>
              <a:custGeom>
                <a:avLst/>
                <a:gdLst>
                  <a:gd name="connsiteX0" fmla="*/ 65400 w 129031"/>
                  <a:gd name="connsiteY0" fmla="*/ 27 h 120214"/>
                  <a:gd name="connsiteX1" fmla="*/ 13607 w 129031"/>
                  <a:gd name="connsiteY1" fmla="*/ 89887 h 120214"/>
                  <a:gd name="connsiteX2" fmla="*/ 3492 w 129031"/>
                  <a:gd name="connsiteY2" fmla="*/ 120214 h 120214"/>
                  <a:gd name="connsiteX3" fmla="*/ 34922 w 129031"/>
                  <a:gd name="connsiteY3" fmla="*/ 105256 h 120214"/>
                  <a:gd name="connsiteX4" fmla="*/ 65400 w 129031"/>
                  <a:gd name="connsiteY4" fmla="*/ 27 h 120214"/>
                  <a:gd name="connsiteX5" fmla="*/ 64653 w 129031"/>
                  <a:gd name="connsiteY5" fmla="*/ 85367 h 120214"/>
                  <a:gd name="connsiteX6" fmla="*/ 32909 w 129031"/>
                  <a:gd name="connsiteY6" fmla="*/ 89851 h 120214"/>
                  <a:gd name="connsiteX7" fmla="*/ 38105 w 129031"/>
                  <a:gd name="connsiteY7" fmla="*/ 74121 h 120214"/>
                  <a:gd name="connsiteX8" fmla="*/ 64653 w 129031"/>
                  <a:gd name="connsiteY8" fmla="*/ 27473 h 120214"/>
                  <a:gd name="connsiteX9" fmla="*/ 64653 w 129031"/>
                  <a:gd name="connsiteY9" fmla="*/ 85367 h 12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031" h="120214">
                    <a:moveTo>
                      <a:pt x="65400" y="27"/>
                    </a:moveTo>
                    <a:cubicBezTo>
                      <a:pt x="14318" y="-1372"/>
                      <a:pt x="-20524" y="52545"/>
                      <a:pt x="13607" y="89887"/>
                    </a:cubicBezTo>
                    <a:lnTo>
                      <a:pt x="3492" y="120214"/>
                    </a:lnTo>
                    <a:cubicBezTo>
                      <a:pt x="3552" y="120250"/>
                      <a:pt x="34862" y="105099"/>
                      <a:pt x="34922" y="105256"/>
                    </a:cubicBezTo>
                    <a:cubicBezTo>
                      <a:pt x="128478" y="143333"/>
                      <a:pt x="175087" y="6560"/>
                      <a:pt x="65400" y="27"/>
                    </a:cubicBezTo>
                    <a:close/>
                    <a:moveTo>
                      <a:pt x="64653" y="85367"/>
                    </a:moveTo>
                    <a:cubicBezTo>
                      <a:pt x="42252" y="83547"/>
                      <a:pt x="56358" y="78436"/>
                      <a:pt x="32909" y="89851"/>
                    </a:cubicBezTo>
                    <a:cubicBezTo>
                      <a:pt x="32873" y="89815"/>
                      <a:pt x="38238" y="74109"/>
                      <a:pt x="38105" y="74121"/>
                    </a:cubicBezTo>
                    <a:cubicBezTo>
                      <a:pt x="20575" y="54919"/>
                      <a:pt x="38262" y="26750"/>
                      <a:pt x="64653" y="27473"/>
                    </a:cubicBezTo>
                    <a:cubicBezTo>
                      <a:pt x="108850" y="28148"/>
                      <a:pt x="108766" y="84668"/>
                      <a:pt x="64653" y="85367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761DE25-ED86-1A20-6B79-D04975384D87}"/>
                  </a:ext>
                </a:extLst>
              </p:cNvPr>
              <p:cNvSpPr/>
              <p:nvPr/>
            </p:nvSpPr>
            <p:spPr>
              <a:xfrm>
                <a:off x="4863223" y="1394126"/>
                <a:ext cx="78238" cy="111963"/>
              </a:xfrm>
              <a:custGeom>
                <a:avLst/>
                <a:gdLst>
                  <a:gd name="connsiteX0" fmla="*/ 10049 w 78238"/>
                  <a:gd name="connsiteY0" fmla="*/ 25750 h 111963"/>
                  <a:gd name="connsiteX1" fmla="*/ 16957 w 78238"/>
                  <a:gd name="connsiteY1" fmla="*/ 60839 h 111963"/>
                  <a:gd name="connsiteX2" fmla="*/ 37947 w 78238"/>
                  <a:gd name="connsiteY2" fmla="*/ 110259 h 111963"/>
                  <a:gd name="connsiteX3" fmla="*/ 78239 w 78238"/>
                  <a:gd name="connsiteY3" fmla="*/ 110223 h 111963"/>
                  <a:gd name="connsiteX4" fmla="*/ 56706 w 78238"/>
                  <a:gd name="connsiteY4" fmla="*/ 64660 h 111963"/>
                  <a:gd name="connsiteX5" fmla="*/ 28676 w 78238"/>
                  <a:gd name="connsiteY5" fmla="*/ 28 h 111963"/>
                  <a:gd name="connsiteX6" fmla="*/ 18 w 78238"/>
                  <a:gd name="connsiteY6" fmla="*/ 1691 h 111963"/>
                  <a:gd name="connsiteX7" fmla="*/ 10049 w 78238"/>
                  <a:gd name="connsiteY7" fmla="*/ 25750 h 1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8" h="111963">
                    <a:moveTo>
                      <a:pt x="10049" y="25750"/>
                    </a:moveTo>
                    <a:cubicBezTo>
                      <a:pt x="37501" y="21688"/>
                      <a:pt x="45880" y="56560"/>
                      <a:pt x="16957" y="60839"/>
                    </a:cubicBezTo>
                    <a:lnTo>
                      <a:pt x="37947" y="110259"/>
                    </a:lnTo>
                    <a:cubicBezTo>
                      <a:pt x="50256" y="112573"/>
                      <a:pt x="65652" y="112501"/>
                      <a:pt x="78239" y="110223"/>
                    </a:cubicBezTo>
                    <a:lnTo>
                      <a:pt x="56706" y="64660"/>
                    </a:lnTo>
                    <a:cubicBezTo>
                      <a:pt x="85617" y="42565"/>
                      <a:pt x="65206" y="-1166"/>
                      <a:pt x="28676" y="28"/>
                    </a:cubicBezTo>
                    <a:cubicBezTo>
                      <a:pt x="17464" y="-250"/>
                      <a:pt x="-657" y="1655"/>
                      <a:pt x="18" y="1691"/>
                    </a:cubicBezTo>
                    <a:lnTo>
                      <a:pt x="10049" y="25750"/>
                    </a:ln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319C3FA-7E6F-D34C-50A1-3B46896134F9}"/>
                  </a:ext>
                </a:extLst>
              </p:cNvPr>
              <p:cNvSpPr/>
              <p:nvPr/>
            </p:nvSpPr>
            <p:spPr>
              <a:xfrm>
                <a:off x="5336924" y="1396058"/>
                <a:ext cx="33189" cy="32424"/>
              </a:xfrm>
              <a:custGeom>
                <a:avLst/>
                <a:gdLst>
                  <a:gd name="connsiteX0" fmla="*/ 16629 w 33189"/>
                  <a:gd name="connsiteY0" fmla="*/ 0 h 32424"/>
                  <a:gd name="connsiteX1" fmla="*/ 16629 w 33189"/>
                  <a:gd name="connsiteY1" fmla="*/ 32425 h 32424"/>
                  <a:gd name="connsiteX2" fmla="*/ 16629 w 33189"/>
                  <a:gd name="connsiteY2" fmla="*/ 0 h 32424"/>
                  <a:gd name="connsiteX3" fmla="*/ 16749 w 33189"/>
                  <a:gd name="connsiteY3" fmla="*/ 29001 h 32424"/>
                  <a:gd name="connsiteX4" fmla="*/ 16653 w 33189"/>
                  <a:gd name="connsiteY4" fmla="*/ 3279 h 32424"/>
                  <a:gd name="connsiteX5" fmla="*/ 16749 w 33189"/>
                  <a:gd name="connsiteY5" fmla="*/ 29001 h 3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89" h="32424">
                    <a:moveTo>
                      <a:pt x="16629" y="0"/>
                    </a:moveTo>
                    <a:cubicBezTo>
                      <a:pt x="-5651" y="24"/>
                      <a:pt x="-5434" y="32449"/>
                      <a:pt x="16629" y="32425"/>
                    </a:cubicBezTo>
                    <a:cubicBezTo>
                      <a:pt x="38607" y="32509"/>
                      <a:pt x="38812" y="-36"/>
                      <a:pt x="16629" y="0"/>
                    </a:cubicBezTo>
                    <a:close/>
                    <a:moveTo>
                      <a:pt x="16749" y="29001"/>
                    </a:moveTo>
                    <a:cubicBezTo>
                      <a:pt x="27" y="29399"/>
                      <a:pt x="3" y="3013"/>
                      <a:pt x="16653" y="3279"/>
                    </a:cubicBezTo>
                    <a:cubicBezTo>
                      <a:pt x="33013" y="2941"/>
                      <a:pt x="33206" y="29279"/>
                      <a:pt x="16749" y="29001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C9576A58-2F93-A5A1-65D4-717F945B62F8}"/>
                  </a:ext>
                </a:extLst>
              </p:cNvPr>
              <p:cNvSpPr/>
              <p:nvPr/>
            </p:nvSpPr>
            <p:spPr>
              <a:xfrm>
                <a:off x="5347151" y="1404042"/>
                <a:ext cx="14407" cy="16593"/>
              </a:xfrm>
              <a:custGeom>
                <a:avLst/>
                <a:gdLst>
                  <a:gd name="connsiteX0" fmla="*/ 10212 w 14407"/>
                  <a:gd name="connsiteY0" fmla="*/ 8614 h 16593"/>
                  <a:gd name="connsiteX1" fmla="*/ 10212 w 14407"/>
                  <a:gd name="connsiteY1" fmla="*/ 8434 h 16593"/>
                  <a:gd name="connsiteX2" fmla="*/ 12008 w 14407"/>
                  <a:gd name="connsiteY2" fmla="*/ 1165 h 16593"/>
                  <a:gd name="connsiteX3" fmla="*/ 0 w 14407"/>
                  <a:gd name="connsiteY3" fmla="*/ 490 h 16593"/>
                  <a:gd name="connsiteX4" fmla="*/ 0 w 14407"/>
                  <a:gd name="connsiteY4" fmla="*/ 16594 h 16593"/>
                  <a:gd name="connsiteX5" fmla="*/ 3810 w 14407"/>
                  <a:gd name="connsiteY5" fmla="*/ 16594 h 16593"/>
                  <a:gd name="connsiteX6" fmla="*/ 3810 w 14407"/>
                  <a:gd name="connsiteY6" fmla="*/ 10097 h 16593"/>
                  <a:gd name="connsiteX7" fmla="*/ 10308 w 14407"/>
                  <a:gd name="connsiteY7" fmla="*/ 16594 h 16593"/>
                  <a:gd name="connsiteX8" fmla="*/ 14407 w 14407"/>
                  <a:gd name="connsiteY8" fmla="*/ 16594 h 16593"/>
                  <a:gd name="connsiteX9" fmla="*/ 10212 w 14407"/>
                  <a:gd name="connsiteY9" fmla="*/ 8614 h 16593"/>
                  <a:gd name="connsiteX10" fmla="*/ 5703 w 14407"/>
                  <a:gd name="connsiteY10" fmla="*/ 7445 h 16593"/>
                  <a:gd name="connsiteX11" fmla="*/ 3906 w 14407"/>
                  <a:gd name="connsiteY11" fmla="*/ 7445 h 16593"/>
                  <a:gd name="connsiteX12" fmla="*/ 3906 w 14407"/>
                  <a:gd name="connsiteY12" fmla="*/ 2841 h 16593"/>
                  <a:gd name="connsiteX13" fmla="*/ 5703 w 14407"/>
                  <a:gd name="connsiteY13" fmla="*/ 7445 h 16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07" h="16593">
                    <a:moveTo>
                      <a:pt x="10212" y="8614"/>
                    </a:moveTo>
                    <a:lnTo>
                      <a:pt x="10212" y="8434"/>
                    </a:lnTo>
                    <a:cubicBezTo>
                      <a:pt x="13985" y="7674"/>
                      <a:pt x="14588" y="3082"/>
                      <a:pt x="12008" y="1165"/>
                    </a:cubicBezTo>
                    <a:cubicBezTo>
                      <a:pt x="10115" y="-438"/>
                      <a:pt x="2327" y="-101"/>
                      <a:pt x="0" y="490"/>
                    </a:cubicBezTo>
                    <a:lnTo>
                      <a:pt x="0" y="16594"/>
                    </a:lnTo>
                    <a:lnTo>
                      <a:pt x="3810" y="16594"/>
                    </a:lnTo>
                    <a:lnTo>
                      <a:pt x="3810" y="10097"/>
                    </a:lnTo>
                    <a:cubicBezTo>
                      <a:pt x="9910" y="9253"/>
                      <a:pt x="8560" y="13376"/>
                      <a:pt x="10308" y="16594"/>
                    </a:cubicBezTo>
                    <a:lnTo>
                      <a:pt x="14407" y="16594"/>
                    </a:lnTo>
                    <a:cubicBezTo>
                      <a:pt x="13491" y="15352"/>
                      <a:pt x="13141" y="8940"/>
                      <a:pt x="10212" y="8614"/>
                    </a:cubicBezTo>
                    <a:close/>
                    <a:moveTo>
                      <a:pt x="5703" y="7445"/>
                    </a:moveTo>
                    <a:lnTo>
                      <a:pt x="3906" y="7445"/>
                    </a:lnTo>
                    <a:lnTo>
                      <a:pt x="3906" y="2841"/>
                    </a:lnTo>
                    <a:cubicBezTo>
                      <a:pt x="9054" y="1057"/>
                      <a:pt x="12563" y="7252"/>
                      <a:pt x="5703" y="7445"/>
                    </a:cubicBezTo>
                    <a:close/>
                  </a:path>
                </a:pathLst>
              </a:custGeom>
              <a:grpFill/>
              <a:ln w="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8464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3630656-9ADC-4E4B-B0EB-249DB11E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45753"/>
            <a:ext cx="10156825" cy="30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A464F-8DE5-BD4A-81E0-B24EF0DA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776" y="1520932"/>
            <a:ext cx="8959768" cy="3625108"/>
          </a:xfrm>
          <a:prstGeom prst="rect">
            <a:avLst/>
          </a:prstGeom>
        </p:spPr>
        <p:txBody>
          <a:bodyPr vert="horz" lIns="182880" tIns="182880" rIns="91440" bIns="0" rtlCol="0">
            <a:noAutofit/>
          </a:bodyPr>
          <a:lstStyle/>
          <a:p>
            <a:pPr lvl="0"/>
            <a:r>
              <a:rPr lang="en-US" dirty="0"/>
              <a:t>Click to edit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320B40EE-467C-4F45-8515-54C74C0C1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431" y="5367660"/>
            <a:ext cx="3507959" cy="212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© 2023 Working Solutions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741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11" r:id="rId2"/>
    <p:sldLayoutId id="2147483917" r:id="rId3"/>
    <p:sldLayoutId id="2147483938" r:id="rId4"/>
    <p:sldLayoutId id="2147483939" r:id="rId5"/>
    <p:sldLayoutId id="2147483940" r:id="rId6"/>
    <p:sldLayoutId id="2147483946" r:id="rId7"/>
    <p:sldLayoutId id="2147483963" r:id="rId8"/>
    <p:sldLayoutId id="2147483948" r:id="rId9"/>
    <p:sldLayoutId id="2147483949" r:id="rId10"/>
    <p:sldLayoutId id="2147483955" r:id="rId11"/>
    <p:sldLayoutId id="2147483953" r:id="rId12"/>
    <p:sldLayoutId id="2147483954" r:id="rId13"/>
    <p:sldLayoutId id="2147483967" r:id="rId14"/>
    <p:sldLayoutId id="2147483964" r:id="rId15"/>
    <p:sldLayoutId id="2147483966" r:id="rId16"/>
    <p:sldLayoutId id="2147483956" r:id="rId17"/>
    <p:sldLayoutId id="2147483957" r:id="rId18"/>
    <p:sldLayoutId id="2147483951" r:id="rId19"/>
    <p:sldLayoutId id="2147483958" r:id="rId20"/>
    <p:sldLayoutId id="2147483965" r:id="rId2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200" b="1" i="0" kern="1200" spc="0" baseline="0">
          <a:solidFill>
            <a:srgbClr val="FFFFFF"/>
          </a:solidFill>
          <a:latin typeface="Source Sans Pro Black" panose="020B0503030403020204" pitchFamily="34" charset="0"/>
          <a:ea typeface="Source Sans Pro Black" panose="020B0503030403020204" pitchFamily="34" charset="0"/>
          <a:cs typeface="Lato Thin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100" b="0" i="0" kern="1200">
          <a:solidFill>
            <a:srgbClr val="FFFFFF"/>
          </a:solidFill>
          <a:latin typeface="Source Sans Pro" panose="020B0503030403020204" pitchFamily="34" charset="0"/>
          <a:ea typeface="Source Sans Pro" panose="020B0503030403020204" pitchFamily="34" charset="0"/>
          <a:cs typeface="Lato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FFFFFF"/>
          </a:solidFill>
          <a:latin typeface="Source Sans Pro" panose="020B0503030403020204" pitchFamily="34" charset="0"/>
          <a:ea typeface="Source Sans Pro" panose="020B0503030403020204" pitchFamily="34" charset="0"/>
          <a:cs typeface="Lato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FFFFFF"/>
          </a:solidFill>
          <a:latin typeface="Source Sans Pro" panose="020B0503030403020204" pitchFamily="34" charset="0"/>
          <a:ea typeface="Source Sans Pro" panose="020B0503030403020204" pitchFamily="34" charset="0"/>
          <a:cs typeface="Lato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FFFFFF"/>
          </a:solidFill>
          <a:latin typeface="Source Sans Pro" panose="020B0503030403020204" pitchFamily="34" charset="0"/>
          <a:ea typeface="Source Sans Pro" panose="020B0503030403020204" pitchFamily="34" charset="0"/>
          <a:cs typeface="Lato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FFFFFF"/>
          </a:solidFill>
          <a:latin typeface="Source Sans Pro" panose="020B0503030403020204" pitchFamily="34" charset="0"/>
          <a:ea typeface="Source Sans Pro" panose="020B0503030403020204" pitchFamily="34" charset="0"/>
          <a:cs typeface="Lato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9" userDrawn="1">
          <p15:clr>
            <a:srgbClr val="F26B43"/>
          </p15:clr>
        </p15:guide>
        <p15:guide id="2" pos="3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18FCEA-6D0E-39D3-3B01-231666AAAD4F}"/>
              </a:ext>
            </a:extLst>
          </p:cNvPr>
          <p:cNvGrpSpPr/>
          <p:nvPr/>
        </p:nvGrpSpPr>
        <p:grpSpPr>
          <a:xfrm>
            <a:off x="778627" y="704227"/>
            <a:ext cx="8609831" cy="4211174"/>
            <a:chOff x="2010981" y="1358106"/>
            <a:chExt cx="6131337" cy="299891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F21E4FB-7976-A068-D2AD-B3BB3A33EF62}"/>
                </a:ext>
              </a:extLst>
            </p:cNvPr>
            <p:cNvSpPr/>
            <p:nvPr/>
          </p:nvSpPr>
          <p:spPr>
            <a:xfrm>
              <a:off x="6727761" y="1358106"/>
              <a:ext cx="1414557" cy="2998912"/>
            </a:xfrm>
            <a:custGeom>
              <a:avLst/>
              <a:gdLst>
                <a:gd name="connsiteX0" fmla="*/ 1388364 w 1414557"/>
                <a:gd name="connsiteY0" fmla="*/ 0 h 2998912"/>
                <a:gd name="connsiteX1" fmla="*/ 26194 w 1414557"/>
                <a:gd name="connsiteY1" fmla="*/ 0 h 2998912"/>
                <a:gd name="connsiteX2" fmla="*/ 0 w 1414557"/>
                <a:gd name="connsiteY2" fmla="*/ 26166 h 2998912"/>
                <a:gd name="connsiteX3" fmla="*/ 0 w 1414557"/>
                <a:gd name="connsiteY3" fmla="*/ 2972747 h 2998912"/>
                <a:gd name="connsiteX4" fmla="*/ 26194 w 1414557"/>
                <a:gd name="connsiteY4" fmla="*/ 2998913 h 2998912"/>
                <a:gd name="connsiteX5" fmla="*/ 1388364 w 1414557"/>
                <a:gd name="connsiteY5" fmla="*/ 2998913 h 2998912"/>
                <a:gd name="connsiteX6" fmla="*/ 1414558 w 1414557"/>
                <a:gd name="connsiteY6" fmla="*/ 2972747 h 2998912"/>
                <a:gd name="connsiteX7" fmla="*/ 1414558 w 1414557"/>
                <a:gd name="connsiteY7" fmla="*/ 26166 h 2998912"/>
                <a:gd name="connsiteX8" fmla="*/ 1388364 w 1414557"/>
                <a:gd name="connsiteY8" fmla="*/ 0 h 299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557" h="2998912">
                  <a:moveTo>
                    <a:pt x="1388364" y="0"/>
                  </a:move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2972747"/>
                  </a:lnTo>
                  <a:cubicBezTo>
                    <a:pt x="0" y="2987210"/>
                    <a:pt x="11716" y="2998913"/>
                    <a:pt x="26194" y="2998913"/>
                  </a:cubicBezTo>
                  <a:lnTo>
                    <a:pt x="1388364" y="2998913"/>
                  </a:lnTo>
                  <a:cubicBezTo>
                    <a:pt x="1402842" y="2998913"/>
                    <a:pt x="1414558" y="2987210"/>
                    <a:pt x="1414558" y="2972747"/>
                  </a:cubicBezTo>
                  <a:lnTo>
                    <a:pt x="1414558" y="26166"/>
                  </a:lnTo>
                  <a:cubicBezTo>
                    <a:pt x="1414558" y="11703"/>
                    <a:pt x="1402842" y="0"/>
                    <a:pt x="1388364" y="0"/>
                  </a:cubicBezTo>
                  <a:close/>
                </a:path>
              </a:pathLst>
            </a:custGeom>
            <a:solidFill>
              <a:srgbClr val="EAEC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B9953DA-4330-D282-1696-12A464000313}"/>
                </a:ext>
              </a:extLst>
            </p:cNvPr>
            <p:cNvSpPr/>
            <p:nvPr/>
          </p:nvSpPr>
          <p:spPr>
            <a:xfrm>
              <a:off x="5155945" y="1358106"/>
              <a:ext cx="1414557" cy="2998912"/>
            </a:xfrm>
            <a:custGeom>
              <a:avLst/>
              <a:gdLst>
                <a:gd name="connsiteX0" fmla="*/ 1388364 w 1414557"/>
                <a:gd name="connsiteY0" fmla="*/ 0 h 2998912"/>
                <a:gd name="connsiteX1" fmla="*/ 26194 w 1414557"/>
                <a:gd name="connsiteY1" fmla="*/ 0 h 2998912"/>
                <a:gd name="connsiteX2" fmla="*/ 0 w 1414557"/>
                <a:gd name="connsiteY2" fmla="*/ 26166 h 2998912"/>
                <a:gd name="connsiteX3" fmla="*/ 0 w 1414557"/>
                <a:gd name="connsiteY3" fmla="*/ 2972747 h 2998912"/>
                <a:gd name="connsiteX4" fmla="*/ 26194 w 1414557"/>
                <a:gd name="connsiteY4" fmla="*/ 2998913 h 2998912"/>
                <a:gd name="connsiteX5" fmla="*/ 1388364 w 1414557"/>
                <a:gd name="connsiteY5" fmla="*/ 2998913 h 2998912"/>
                <a:gd name="connsiteX6" fmla="*/ 1414558 w 1414557"/>
                <a:gd name="connsiteY6" fmla="*/ 2972747 h 2998912"/>
                <a:gd name="connsiteX7" fmla="*/ 1414558 w 1414557"/>
                <a:gd name="connsiteY7" fmla="*/ 26166 h 2998912"/>
                <a:gd name="connsiteX8" fmla="*/ 1388364 w 1414557"/>
                <a:gd name="connsiteY8" fmla="*/ 0 h 299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557" h="2998912">
                  <a:moveTo>
                    <a:pt x="1388364" y="0"/>
                  </a:move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2972747"/>
                  </a:lnTo>
                  <a:cubicBezTo>
                    <a:pt x="0" y="2987210"/>
                    <a:pt x="11716" y="2998913"/>
                    <a:pt x="26194" y="2998913"/>
                  </a:cubicBezTo>
                  <a:lnTo>
                    <a:pt x="1388364" y="2998913"/>
                  </a:lnTo>
                  <a:cubicBezTo>
                    <a:pt x="1402842" y="2998913"/>
                    <a:pt x="1414558" y="2987210"/>
                    <a:pt x="1414558" y="2972747"/>
                  </a:cubicBezTo>
                  <a:lnTo>
                    <a:pt x="1414558" y="26166"/>
                  </a:lnTo>
                  <a:cubicBezTo>
                    <a:pt x="1414558" y="11703"/>
                    <a:pt x="1402842" y="0"/>
                    <a:pt x="1388364" y="0"/>
                  </a:cubicBezTo>
                  <a:close/>
                </a:path>
              </a:pathLst>
            </a:custGeom>
            <a:solidFill>
              <a:srgbClr val="EAEC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B11DEA7-C45F-A085-F219-767A66DC4218}"/>
                </a:ext>
              </a:extLst>
            </p:cNvPr>
            <p:cNvSpPr/>
            <p:nvPr/>
          </p:nvSpPr>
          <p:spPr>
            <a:xfrm>
              <a:off x="3584225" y="1358106"/>
              <a:ext cx="1414557" cy="2998912"/>
            </a:xfrm>
            <a:custGeom>
              <a:avLst/>
              <a:gdLst>
                <a:gd name="connsiteX0" fmla="*/ 1388364 w 1414557"/>
                <a:gd name="connsiteY0" fmla="*/ 0 h 2998912"/>
                <a:gd name="connsiteX1" fmla="*/ 26194 w 1414557"/>
                <a:gd name="connsiteY1" fmla="*/ 0 h 2998912"/>
                <a:gd name="connsiteX2" fmla="*/ 0 w 1414557"/>
                <a:gd name="connsiteY2" fmla="*/ 26166 h 2998912"/>
                <a:gd name="connsiteX3" fmla="*/ 0 w 1414557"/>
                <a:gd name="connsiteY3" fmla="*/ 2972747 h 2998912"/>
                <a:gd name="connsiteX4" fmla="*/ 26194 w 1414557"/>
                <a:gd name="connsiteY4" fmla="*/ 2998913 h 2998912"/>
                <a:gd name="connsiteX5" fmla="*/ 1388364 w 1414557"/>
                <a:gd name="connsiteY5" fmla="*/ 2998913 h 2998912"/>
                <a:gd name="connsiteX6" fmla="*/ 1414558 w 1414557"/>
                <a:gd name="connsiteY6" fmla="*/ 2972747 h 2998912"/>
                <a:gd name="connsiteX7" fmla="*/ 1414558 w 1414557"/>
                <a:gd name="connsiteY7" fmla="*/ 26166 h 2998912"/>
                <a:gd name="connsiteX8" fmla="*/ 1388364 w 1414557"/>
                <a:gd name="connsiteY8" fmla="*/ 0 h 299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557" h="2998912">
                  <a:moveTo>
                    <a:pt x="1388364" y="0"/>
                  </a:move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2972747"/>
                  </a:lnTo>
                  <a:cubicBezTo>
                    <a:pt x="0" y="2987210"/>
                    <a:pt x="11716" y="2998913"/>
                    <a:pt x="26194" y="2998913"/>
                  </a:cubicBezTo>
                  <a:lnTo>
                    <a:pt x="1388364" y="2998913"/>
                  </a:lnTo>
                  <a:cubicBezTo>
                    <a:pt x="1402842" y="2998913"/>
                    <a:pt x="1414558" y="2987210"/>
                    <a:pt x="1414558" y="2972747"/>
                  </a:cubicBezTo>
                  <a:lnTo>
                    <a:pt x="1414558" y="26166"/>
                  </a:lnTo>
                  <a:cubicBezTo>
                    <a:pt x="1414558" y="11703"/>
                    <a:pt x="1402842" y="0"/>
                    <a:pt x="1388364" y="0"/>
                  </a:cubicBezTo>
                  <a:close/>
                </a:path>
              </a:pathLst>
            </a:custGeom>
            <a:solidFill>
              <a:srgbClr val="EAEC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6092FFD-B206-A5E7-ECC8-88DD4B100E57}"/>
                </a:ext>
              </a:extLst>
            </p:cNvPr>
            <p:cNvSpPr/>
            <p:nvPr/>
          </p:nvSpPr>
          <p:spPr>
            <a:xfrm>
              <a:off x="6726332" y="1358106"/>
              <a:ext cx="1414653" cy="776798"/>
            </a:xfrm>
            <a:custGeom>
              <a:avLst/>
              <a:gdLst>
                <a:gd name="connsiteX0" fmla="*/ 1414558 w 1414653"/>
                <a:gd name="connsiteY0" fmla="*/ 26166 h 776798"/>
                <a:gd name="connsiteX1" fmla="*/ 1388364 w 1414653"/>
                <a:gd name="connsiteY1" fmla="*/ 0 h 776798"/>
                <a:gd name="connsiteX2" fmla="*/ 26194 w 1414653"/>
                <a:gd name="connsiteY2" fmla="*/ 0 h 776798"/>
                <a:gd name="connsiteX3" fmla="*/ 0 w 1414653"/>
                <a:gd name="connsiteY3" fmla="*/ 26166 h 776798"/>
                <a:gd name="connsiteX4" fmla="*/ 0 w 1414653"/>
                <a:gd name="connsiteY4" fmla="*/ 565472 h 776798"/>
                <a:gd name="connsiteX5" fmla="*/ 190 w 1414653"/>
                <a:gd name="connsiteY5" fmla="*/ 565757 h 776798"/>
                <a:gd name="connsiteX6" fmla="*/ 0 w 1414653"/>
                <a:gd name="connsiteY6" fmla="*/ 567470 h 776798"/>
                <a:gd name="connsiteX7" fmla="*/ 707327 w 1414653"/>
                <a:gd name="connsiteY7" fmla="*/ 776798 h 776798"/>
                <a:gd name="connsiteX8" fmla="*/ 1414653 w 1414653"/>
                <a:gd name="connsiteY8" fmla="*/ 567470 h 776798"/>
                <a:gd name="connsiteX9" fmla="*/ 1414463 w 1414653"/>
                <a:gd name="connsiteY9" fmla="*/ 565757 h 776798"/>
                <a:gd name="connsiteX10" fmla="*/ 1414653 w 1414653"/>
                <a:gd name="connsiteY10" fmla="*/ 565472 h 776798"/>
                <a:gd name="connsiteX11" fmla="*/ 1414653 w 1414653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3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0" y="565757"/>
                  </a:cubicBezTo>
                  <a:cubicBezTo>
                    <a:pt x="190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FBC673-E378-7362-2502-5CDBE4A8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6884" y="2344061"/>
              <a:ext cx="1415033" cy="1890805"/>
            </a:xfrm>
            <a:custGeom>
              <a:avLst/>
              <a:gdLst>
                <a:gd name="connsiteX0" fmla="*/ 260 w 1415033"/>
                <a:gd name="connsiteY0" fmla="*/ -211 h 1890805"/>
                <a:gd name="connsiteX1" fmla="*/ 1415294 w 1415033"/>
                <a:gd name="connsiteY1" fmla="*/ -211 h 1890805"/>
                <a:gd name="connsiteX2" fmla="*/ 1415294 w 1415033"/>
                <a:gd name="connsiteY2" fmla="*/ 1890594 h 1890805"/>
                <a:gd name="connsiteX3" fmla="*/ 260 w 1415033"/>
                <a:gd name="connsiteY3" fmla="*/ 1890594 h 189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033" h="1890805">
                  <a:moveTo>
                    <a:pt x="260" y="-211"/>
                  </a:moveTo>
                  <a:lnTo>
                    <a:pt x="1415294" y="-211"/>
                  </a:lnTo>
                  <a:lnTo>
                    <a:pt x="1415294" y="1890594"/>
                  </a:lnTo>
                  <a:lnTo>
                    <a:pt x="260" y="1890594"/>
                  </a:ln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94C496-1F2A-E96F-64A7-1A718643D93C}"/>
                </a:ext>
              </a:extLst>
            </p:cNvPr>
            <p:cNvSpPr/>
            <p:nvPr/>
          </p:nvSpPr>
          <p:spPr>
            <a:xfrm>
              <a:off x="5156612" y="1358106"/>
              <a:ext cx="1414653" cy="776798"/>
            </a:xfrm>
            <a:custGeom>
              <a:avLst/>
              <a:gdLst>
                <a:gd name="connsiteX0" fmla="*/ 1414558 w 1414653"/>
                <a:gd name="connsiteY0" fmla="*/ 26166 h 776798"/>
                <a:gd name="connsiteX1" fmla="*/ 1388364 w 1414653"/>
                <a:gd name="connsiteY1" fmla="*/ 0 h 776798"/>
                <a:gd name="connsiteX2" fmla="*/ 26194 w 1414653"/>
                <a:gd name="connsiteY2" fmla="*/ 0 h 776798"/>
                <a:gd name="connsiteX3" fmla="*/ 0 w 1414653"/>
                <a:gd name="connsiteY3" fmla="*/ 26166 h 776798"/>
                <a:gd name="connsiteX4" fmla="*/ 0 w 1414653"/>
                <a:gd name="connsiteY4" fmla="*/ 565472 h 776798"/>
                <a:gd name="connsiteX5" fmla="*/ 191 w 1414653"/>
                <a:gd name="connsiteY5" fmla="*/ 565757 h 776798"/>
                <a:gd name="connsiteX6" fmla="*/ 0 w 1414653"/>
                <a:gd name="connsiteY6" fmla="*/ 567470 h 776798"/>
                <a:gd name="connsiteX7" fmla="*/ 707327 w 1414653"/>
                <a:gd name="connsiteY7" fmla="*/ 776798 h 776798"/>
                <a:gd name="connsiteX8" fmla="*/ 1414653 w 1414653"/>
                <a:gd name="connsiteY8" fmla="*/ 567470 h 776798"/>
                <a:gd name="connsiteX9" fmla="*/ 1414463 w 1414653"/>
                <a:gd name="connsiteY9" fmla="*/ 565757 h 776798"/>
                <a:gd name="connsiteX10" fmla="*/ 1414653 w 1414653"/>
                <a:gd name="connsiteY10" fmla="*/ 565472 h 776798"/>
                <a:gd name="connsiteX11" fmla="*/ 1414653 w 1414653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3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99000">
                  <a:schemeClr val="accent4"/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C4CA19-965F-A72F-D714-42D35350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6402" y="2344061"/>
              <a:ext cx="1415033" cy="1313059"/>
            </a:xfrm>
            <a:custGeom>
              <a:avLst/>
              <a:gdLst>
                <a:gd name="connsiteX0" fmla="*/ 95 w 1415033"/>
                <a:gd name="connsiteY0" fmla="*/ -115 h 1313059"/>
                <a:gd name="connsiteX1" fmla="*/ 1415129 w 1415033"/>
                <a:gd name="connsiteY1" fmla="*/ -115 h 1313059"/>
                <a:gd name="connsiteX2" fmla="*/ 1415129 w 1415033"/>
                <a:gd name="connsiteY2" fmla="*/ 1312944 h 1313059"/>
                <a:gd name="connsiteX3" fmla="*/ 95 w 1415033"/>
                <a:gd name="connsiteY3" fmla="*/ 1312944 h 13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033" h="1313059">
                  <a:moveTo>
                    <a:pt x="95" y="-115"/>
                  </a:moveTo>
                  <a:lnTo>
                    <a:pt x="1415129" y="-115"/>
                  </a:lnTo>
                  <a:lnTo>
                    <a:pt x="1415129" y="1312944"/>
                  </a:lnTo>
                  <a:lnTo>
                    <a:pt x="95" y="1312944"/>
                  </a:lnTo>
                  <a:close/>
                </a:path>
              </a:pathLst>
            </a:cu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75D7BB-C37E-D1FC-23B2-D7AAEF9718BA}"/>
                </a:ext>
              </a:extLst>
            </p:cNvPr>
            <p:cNvSpPr/>
            <p:nvPr/>
          </p:nvSpPr>
          <p:spPr>
            <a:xfrm>
              <a:off x="3585749" y="1358106"/>
              <a:ext cx="1414653" cy="776798"/>
            </a:xfrm>
            <a:custGeom>
              <a:avLst/>
              <a:gdLst>
                <a:gd name="connsiteX0" fmla="*/ 1414558 w 1414653"/>
                <a:gd name="connsiteY0" fmla="*/ 26166 h 776798"/>
                <a:gd name="connsiteX1" fmla="*/ 1388364 w 1414653"/>
                <a:gd name="connsiteY1" fmla="*/ 0 h 776798"/>
                <a:gd name="connsiteX2" fmla="*/ 26194 w 1414653"/>
                <a:gd name="connsiteY2" fmla="*/ 0 h 776798"/>
                <a:gd name="connsiteX3" fmla="*/ 0 w 1414653"/>
                <a:gd name="connsiteY3" fmla="*/ 26166 h 776798"/>
                <a:gd name="connsiteX4" fmla="*/ 0 w 1414653"/>
                <a:gd name="connsiteY4" fmla="*/ 565472 h 776798"/>
                <a:gd name="connsiteX5" fmla="*/ 191 w 1414653"/>
                <a:gd name="connsiteY5" fmla="*/ 565757 h 776798"/>
                <a:gd name="connsiteX6" fmla="*/ 0 w 1414653"/>
                <a:gd name="connsiteY6" fmla="*/ 567470 h 776798"/>
                <a:gd name="connsiteX7" fmla="*/ 707327 w 1414653"/>
                <a:gd name="connsiteY7" fmla="*/ 776798 h 776798"/>
                <a:gd name="connsiteX8" fmla="*/ 1414653 w 1414653"/>
                <a:gd name="connsiteY8" fmla="*/ 567470 h 776798"/>
                <a:gd name="connsiteX9" fmla="*/ 1414463 w 1414653"/>
                <a:gd name="connsiteY9" fmla="*/ 565757 h 776798"/>
                <a:gd name="connsiteX10" fmla="*/ 1414653 w 1414653"/>
                <a:gd name="connsiteY10" fmla="*/ 565472 h 776798"/>
                <a:gd name="connsiteX11" fmla="*/ 1414653 w 1414653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3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99000">
                  <a:schemeClr val="accent2"/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107443-CF26-C92B-3530-19476740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3634" y="2344061"/>
              <a:ext cx="1415033" cy="1308491"/>
            </a:xfrm>
            <a:custGeom>
              <a:avLst/>
              <a:gdLst>
                <a:gd name="connsiteX0" fmla="*/ -70 w 1415033"/>
                <a:gd name="connsiteY0" fmla="*/ -114 h 1308491"/>
                <a:gd name="connsiteX1" fmla="*/ 1414964 w 1415033"/>
                <a:gd name="connsiteY1" fmla="*/ -114 h 1308491"/>
                <a:gd name="connsiteX2" fmla="*/ 1414964 w 1415033"/>
                <a:gd name="connsiteY2" fmla="*/ 1308378 h 1308491"/>
                <a:gd name="connsiteX3" fmla="*/ -70 w 1415033"/>
                <a:gd name="connsiteY3" fmla="*/ 1308378 h 130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033" h="1308491">
                  <a:moveTo>
                    <a:pt x="-70" y="-114"/>
                  </a:moveTo>
                  <a:lnTo>
                    <a:pt x="1414964" y="-114"/>
                  </a:lnTo>
                  <a:lnTo>
                    <a:pt x="1414964" y="1308378"/>
                  </a:lnTo>
                  <a:lnTo>
                    <a:pt x="-70" y="1308378"/>
                  </a:lnTo>
                  <a:close/>
                </a:path>
              </a:pathLst>
            </a:custGeom>
          </p:spPr>
        </p:pic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3E58A6B-A659-223A-262E-C793DCB82455}"/>
                </a:ext>
              </a:extLst>
            </p:cNvPr>
            <p:cNvSpPr/>
            <p:nvPr/>
          </p:nvSpPr>
          <p:spPr>
            <a:xfrm>
              <a:off x="3663599" y="1459882"/>
              <a:ext cx="1249519" cy="547119"/>
            </a:xfrm>
            <a:custGeom>
              <a:avLst/>
              <a:gdLst>
                <a:gd name="connsiteX0" fmla="*/ 1414558 w 1414652"/>
                <a:gd name="connsiteY0" fmla="*/ 26166 h 776798"/>
                <a:gd name="connsiteX1" fmla="*/ 1388364 w 1414652"/>
                <a:gd name="connsiteY1" fmla="*/ 0 h 776798"/>
                <a:gd name="connsiteX2" fmla="*/ 26194 w 1414652"/>
                <a:gd name="connsiteY2" fmla="*/ 0 h 776798"/>
                <a:gd name="connsiteX3" fmla="*/ 0 w 1414652"/>
                <a:gd name="connsiteY3" fmla="*/ 26166 h 776798"/>
                <a:gd name="connsiteX4" fmla="*/ 0 w 1414652"/>
                <a:gd name="connsiteY4" fmla="*/ 565472 h 776798"/>
                <a:gd name="connsiteX5" fmla="*/ 191 w 1414652"/>
                <a:gd name="connsiteY5" fmla="*/ 565757 h 776798"/>
                <a:gd name="connsiteX6" fmla="*/ 0 w 1414652"/>
                <a:gd name="connsiteY6" fmla="*/ 567470 h 776798"/>
                <a:gd name="connsiteX7" fmla="*/ 707327 w 1414652"/>
                <a:gd name="connsiteY7" fmla="*/ 776798 h 776798"/>
                <a:gd name="connsiteX8" fmla="*/ 1414653 w 1414652"/>
                <a:gd name="connsiteY8" fmla="*/ 567470 h 776798"/>
                <a:gd name="connsiteX9" fmla="*/ 1414463 w 1414652"/>
                <a:gd name="connsiteY9" fmla="*/ 565757 h 776798"/>
                <a:gd name="connsiteX10" fmla="*/ 1414653 w 1414652"/>
                <a:gd name="connsiteY10" fmla="*/ 565472 h 776798"/>
                <a:gd name="connsiteX11" fmla="*/ 1414653 w 1414652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2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solidFill>
              <a:schemeClr val="bg1">
                <a:lumMod val="10000"/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7E7A018-2BA0-F09E-465A-405D3CFFCE51}"/>
                </a:ext>
              </a:extLst>
            </p:cNvPr>
            <p:cNvSpPr/>
            <p:nvPr/>
          </p:nvSpPr>
          <p:spPr>
            <a:xfrm>
              <a:off x="5237077" y="1459883"/>
              <a:ext cx="1249519" cy="547119"/>
            </a:xfrm>
            <a:custGeom>
              <a:avLst/>
              <a:gdLst>
                <a:gd name="connsiteX0" fmla="*/ 1414558 w 1414652"/>
                <a:gd name="connsiteY0" fmla="*/ 26166 h 776798"/>
                <a:gd name="connsiteX1" fmla="*/ 1388364 w 1414652"/>
                <a:gd name="connsiteY1" fmla="*/ 0 h 776798"/>
                <a:gd name="connsiteX2" fmla="*/ 26194 w 1414652"/>
                <a:gd name="connsiteY2" fmla="*/ 0 h 776798"/>
                <a:gd name="connsiteX3" fmla="*/ 0 w 1414652"/>
                <a:gd name="connsiteY3" fmla="*/ 26166 h 776798"/>
                <a:gd name="connsiteX4" fmla="*/ 0 w 1414652"/>
                <a:gd name="connsiteY4" fmla="*/ 565472 h 776798"/>
                <a:gd name="connsiteX5" fmla="*/ 191 w 1414652"/>
                <a:gd name="connsiteY5" fmla="*/ 565757 h 776798"/>
                <a:gd name="connsiteX6" fmla="*/ 0 w 1414652"/>
                <a:gd name="connsiteY6" fmla="*/ 567470 h 776798"/>
                <a:gd name="connsiteX7" fmla="*/ 707327 w 1414652"/>
                <a:gd name="connsiteY7" fmla="*/ 776798 h 776798"/>
                <a:gd name="connsiteX8" fmla="*/ 1414653 w 1414652"/>
                <a:gd name="connsiteY8" fmla="*/ 567470 h 776798"/>
                <a:gd name="connsiteX9" fmla="*/ 1414463 w 1414652"/>
                <a:gd name="connsiteY9" fmla="*/ 565757 h 776798"/>
                <a:gd name="connsiteX10" fmla="*/ 1414653 w 1414652"/>
                <a:gd name="connsiteY10" fmla="*/ 565472 h 776798"/>
                <a:gd name="connsiteX11" fmla="*/ 1414653 w 1414652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2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solidFill>
              <a:schemeClr val="bg1">
                <a:lumMod val="10000"/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8005D60-5200-FEDA-D5DC-B5971EBF8D0E}"/>
                </a:ext>
              </a:extLst>
            </p:cNvPr>
            <p:cNvSpPr/>
            <p:nvPr/>
          </p:nvSpPr>
          <p:spPr>
            <a:xfrm>
              <a:off x="6808809" y="1459882"/>
              <a:ext cx="1249519" cy="547119"/>
            </a:xfrm>
            <a:custGeom>
              <a:avLst/>
              <a:gdLst>
                <a:gd name="connsiteX0" fmla="*/ 1414558 w 1414652"/>
                <a:gd name="connsiteY0" fmla="*/ 26166 h 776798"/>
                <a:gd name="connsiteX1" fmla="*/ 1388364 w 1414652"/>
                <a:gd name="connsiteY1" fmla="*/ 0 h 776798"/>
                <a:gd name="connsiteX2" fmla="*/ 26194 w 1414652"/>
                <a:gd name="connsiteY2" fmla="*/ 0 h 776798"/>
                <a:gd name="connsiteX3" fmla="*/ 0 w 1414652"/>
                <a:gd name="connsiteY3" fmla="*/ 26166 h 776798"/>
                <a:gd name="connsiteX4" fmla="*/ 0 w 1414652"/>
                <a:gd name="connsiteY4" fmla="*/ 565472 h 776798"/>
                <a:gd name="connsiteX5" fmla="*/ 191 w 1414652"/>
                <a:gd name="connsiteY5" fmla="*/ 565757 h 776798"/>
                <a:gd name="connsiteX6" fmla="*/ 0 w 1414652"/>
                <a:gd name="connsiteY6" fmla="*/ 567470 h 776798"/>
                <a:gd name="connsiteX7" fmla="*/ 707327 w 1414652"/>
                <a:gd name="connsiteY7" fmla="*/ 776798 h 776798"/>
                <a:gd name="connsiteX8" fmla="*/ 1414653 w 1414652"/>
                <a:gd name="connsiteY8" fmla="*/ 567470 h 776798"/>
                <a:gd name="connsiteX9" fmla="*/ 1414463 w 1414652"/>
                <a:gd name="connsiteY9" fmla="*/ 565757 h 776798"/>
                <a:gd name="connsiteX10" fmla="*/ 1414653 w 1414652"/>
                <a:gd name="connsiteY10" fmla="*/ 565472 h 776798"/>
                <a:gd name="connsiteX11" fmla="*/ 1414653 w 1414652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2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solidFill>
              <a:schemeClr val="bg1">
                <a:lumMod val="10000"/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50F7928-051C-DDDA-5BC8-AC797674FBE6}"/>
                </a:ext>
              </a:extLst>
            </p:cNvPr>
            <p:cNvSpPr/>
            <p:nvPr/>
          </p:nvSpPr>
          <p:spPr>
            <a:xfrm>
              <a:off x="6827678" y="1574760"/>
              <a:ext cx="1198530" cy="275932"/>
            </a:xfrm>
            <a:custGeom>
              <a:avLst/>
              <a:gdLst>
                <a:gd name="connsiteX0" fmla="*/ 0 w 1198530"/>
                <a:gd name="connsiteY0" fmla="*/ 0 h 275932"/>
                <a:gd name="connsiteX1" fmla="*/ 1198531 w 1198530"/>
                <a:gd name="connsiteY1" fmla="*/ 0 h 275932"/>
                <a:gd name="connsiteX2" fmla="*/ 1198531 w 1198530"/>
                <a:gd name="connsiteY2" fmla="*/ 275933 h 275932"/>
                <a:gd name="connsiteX3" fmla="*/ 0 w 1198530"/>
                <a:gd name="connsiteY3" fmla="*/ 275933 h 27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530" h="275932">
                  <a:moveTo>
                    <a:pt x="0" y="0"/>
                  </a:moveTo>
                  <a:lnTo>
                    <a:pt x="1198531" y="0"/>
                  </a:lnTo>
                  <a:lnTo>
                    <a:pt x="1198531" y="275933"/>
                  </a:lnTo>
                  <a:lnTo>
                    <a:pt x="0" y="275933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2582B0-4BEA-1FC3-4B51-7BC59C06ECC3}"/>
                </a:ext>
              </a:extLst>
            </p:cNvPr>
            <p:cNvGrpSpPr/>
            <p:nvPr/>
          </p:nvGrpSpPr>
          <p:grpSpPr>
            <a:xfrm>
              <a:off x="6887203" y="1557949"/>
              <a:ext cx="1106638" cy="489236"/>
              <a:chOff x="6879715" y="1536515"/>
              <a:chExt cx="1106638" cy="48923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8163FC-18A4-13BD-5EE2-DA700A5C3040}"/>
                  </a:ext>
                </a:extLst>
              </p:cNvPr>
              <p:cNvSpPr txBox="1"/>
              <p:nvPr/>
            </p:nvSpPr>
            <p:spPr>
              <a:xfrm>
                <a:off x="6881216" y="1536515"/>
                <a:ext cx="110513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Custom Package -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74131C-3D6F-64B1-DEAE-429190D703F4}"/>
                  </a:ext>
                </a:extLst>
              </p:cNvPr>
              <p:cNvSpPr txBox="1"/>
              <p:nvPr/>
            </p:nvSpPr>
            <p:spPr>
              <a:xfrm>
                <a:off x="6879715" y="1671808"/>
                <a:ext cx="110513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Cost TBD</a:t>
                </a:r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14FDAD1-7726-EEB2-AFE4-4156BE54785A}"/>
                </a:ext>
              </a:extLst>
            </p:cNvPr>
            <p:cNvSpPr/>
            <p:nvPr/>
          </p:nvSpPr>
          <p:spPr>
            <a:xfrm>
              <a:off x="5269769" y="1574760"/>
              <a:ext cx="1187195" cy="317893"/>
            </a:xfrm>
            <a:custGeom>
              <a:avLst/>
              <a:gdLst>
                <a:gd name="connsiteX0" fmla="*/ 0 w 1187195"/>
                <a:gd name="connsiteY0" fmla="*/ 0 h 317893"/>
                <a:gd name="connsiteX1" fmla="*/ 1187196 w 1187195"/>
                <a:gd name="connsiteY1" fmla="*/ 0 h 317893"/>
                <a:gd name="connsiteX2" fmla="*/ 1187196 w 1187195"/>
                <a:gd name="connsiteY2" fmla="*/ 317894 h 317893"/>
                <a:gd name="connsiteX3" fmla="*/ 0 w 1187195"/>
                <a:gd name="connsiteY3" fmla="*/ 317894 h 31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195" h="317893">
                  <a:moveTo>
                    <a:pt x="0" y="0"/>
                  </a:moveTo>
                  <a:lnTo>
                    <a:pt x="1187196" y="0"/>
                  </a:lnTo>
                  <a:lnTo>
                    <a:pt x="1187196" y="317894"/>
                  </a:lnTo>
                  <a:lnTo>
                    <a:pt x="0" y="31789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1BD124-1F8F-9F32-F592-94DD9D5061CE}"/>
                </a:ext>
              </a:extLst>
            </p:cNvPr>
            <p:cNvGrpSpPr/>
            <p:nvPr/>
          </p:nvGrpSpPr>
          <p:grpSpPr>
            <a:xfrm>
              <a:off x="5377530" y="1504187"/>
              <a:ext cx="1044822" cy="458939"/>
              <a:chOff x="5522468" y="1480620"/>
              <a:chExt cx="1044822" cy="45893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06905C-F38A-6A11-2FBE-EF321D5349A9}"/>
                  </a:ext>
                </a:extLst>
              </p:cNvPr>
              <p:cNvSpPr txBox="1"/>
              <p:nvPr/>
            </p:nvSpPr>
            <p:spPr>
              <a:xfrm>
                <a:off x="5522468" y="1631021"/>
                <a:ext cx="220980" cy="19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$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FB8CA3F-4161-DE2C-02DE-10947438AC02}"/>
                  </a:ext>
                </a:extLst>
              </p:cNvPr>
              <p:cNvGrpSpPr/>
              <p:nvPr/>
            </p:nvGrpSpPr>
            <p:grpSpPr>
              <a:xfrm>
                <a:off x="5598823" y="1480620"/>
                <a:ext cx="968467" cy="458939"/>
                <a:chOff x="5557229" y="1486281"/>
                <a:chExt cx="968467" cy="458939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25C3C4-95CD-7B21-EA25-867F25C973E2}"/>
                    </a:ext>
                  </a:extLst>
                </p:cNvPr>
                <p:cNvSpPr txBox="1"/>
                <p:nvPr/>
              </p:nvSpPr>
              <p:spPr>
                <a:xfrm>
                  <a:off x="5796378" y="1486281"/>
                  <a:ext cx="340411" cy="164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00" dirty="0">
                      <a:ln/>
                      <a:solidFill>
                        <a:srgbClr val="FFFFFF"/>
                      </a:solidFill>
                      <a:latin typeface="SourceSansPro-Black"/>
                      <a:sym typeface="SourceSansPro-Black"/>
                      <a:rtl val="0"/>
                    </a:rPr>
                    <a:t>T</a:t>
                  </a:r>
                  <a:r>
                    <a:rPr lang="en-US" sz="900" spc="0" baseline="0" dirty="0">
                      <a:ln/>
                      <a:solidFill>
                        <a:srgbClr val="FFFFFF"/>
                      </a:solidFill>
                      <a:latin typeface="SourceSansPro-Black"/>
                      <a:sym typeface="SourceSansPro-Black"/>
                      <a:rtl val="0"/>
                    </a:rPr>
                    <a:t>ier 3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7C02AA8-0891-3303-4EC4-B0D9148FC541}"/>
                    </a:ext>
                  </a:extLst>
                </p:cNvPr>
                <p:cNvSpPr txBox="1"/>
                <p:nvPr/>
              </p:nvSpPr>
              <p:spPr>
                <a:xfrm>
                  <a:off x="5557229" y="1616454"/>
                  <a:ext cx="676027" cy="3287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spc="0" baseline="0" dirty="0">
                      <a:ln/>
                      <a:solidFill>
                        <a:srgbClr val="FFFFFF"/>
                      </a:solidFill>
                      <a:latin typeface="SourceSansPro-Black"/>
                      <a:sym typeface="SourceSansPro-Black"/>
                      <a:rtl val="0"/>
                    </a:rPr>
                    <a:t>69.95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FEF9201-A856-4BE1-B300-B06BE2D4F2ED}"/>
                    </a:ext>
                  </a:extLst>
                </p:cNvPr>
                <p:cNvSpPr txBox="1"/>
                <p:nvPr/>
              </p:nvSpPr>
              <p:spPr>
                <a:xfrm>
                  <a:off x="6133267" y="1748968"/>
                  <a:ext cx="392429" cy="186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700" spc="0" baseline="0" dirty="0">
                      <a:ln/>
                      <a:solidFill>
                        <a:srgbClr val="FFFFFF"/>
                      </a:solidFill>
                      <a:latin typeface="SourceSansPro-Black"/>
                      <a:sym typeface="SourceSansPro-Black"/>
                      <a:rtl val="0"/>
                    </a:rPr>
                    <a:t>/ agent</a:t>
                  </a:r>
                </a:p>
              </p:txBody>
            </p:sp>
          </p:grp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0D7BFC9-03B0-7486-2609-17B095012973}"/>
                </a:ext>
              </a:extLst>
            </p:cNvPr>
            <p:cNvSpPr/>
            <p:nvPr/>
          </p:nvSpPr>
          <p:spPr>
            <a:xfrm>
              <a:off x="3707478" y="1574760"/>
              <a:ext cx="1164717" cy="317893"/>
            </a:xfrm>
            <a:custGeom>
              <a:avLst/>
              <a:gdLst>
                <a:gd name="connsiteX0" fmla="*/ 0 w 1164717"/>
                <a:gd name="connsiteY0" fmla="*/ 0 h 317893"/>
                <a:gd name="connsiteX1" fmla="*/ 1164717 w 1164717"/>
                <a:gd name="connsiteY1" fmla="*/ 0 h 317893"/>
                <a:gd name="connsiteX2" fmla="*/ 1164717 w 1164717"/>
                <a:gd name="connsiteY2" fmla="*/ 317894 h 317893"/>
                <a:gd name="connsiteX3" fmla="*/ 0 w 1164717"/>
                <a:gd name="connsiteY3" fmla="*/ 317894 h 31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717" h="317893">
                  <a:moveTo>
                    <a:pt x="0" y="0"/>
                  </a:moveTo>
                  <a:lnTo>
                    <a:pt x="1164717" y="0"/>
                  </a:lnTo>
                  <a:lnTo>
                    <a:pt x="1164717" y="317894"/>
                  </a:lnTo>
                  <a:lnTo>
                    <a:pt x="0" y="31789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B56906F-7165-3818-7CC2-88A50D24AABA}"/>
                </a:ext>
              </a:extLst>
            </p:cNvPr>
            <p:cNvGrpSpPr/>
            <p:nvPr/>
          </p:nvGrpSpPr>
          <p:grpSpPr>
            <a:xfrm>
              <a:off x="3808579" y="1504268"/>
              <a:ext cx="1007100" cy="456660"/>
              <a:chOff x="3905227" y="1514937"/>
              <a:chExt cx="1007100" cy="45666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DD52E7-A532-B8D9-5B56-7B8F501608A6}"/>
                  </a:ext>
                </a:extLst>
              </p:cNvPr>
              <p:cNvSpPr txBox="1"/>
              <p:nvPr/>
            </p:nvSpPr>
            <p:spPr>
              <a:xfrm>
                <a:off x="4093950" y="1514937"/>
                <a:ext cx="591552" cy="16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Tier 2  (Plus)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E2FC38-19E5-B5FD-2FE3-811299617116}"/>
                  </a:ext>
                </a:extLst>
              </p:cNvPr>
              <p:cNvSpPr txBox="1"/>
              <p:nvPr/>
            </p:nvSpPr>
            <p:spPr>
              <a:xfrm>
                <a:off x="3905227" y="1674879"/>
                <a:ext cx="220980" cy="19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spc="0" baseline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$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359292-1B06-2EE4-0745-4CB482120469}"/>
                  </a:ext>
                </a:extLst>
              </p:cNvPr>
              <p:cNvSpPr txBox="1"/>
              <p:nvPr/>
            </p:nvSpPr>
            <p:spPr>
              <a:xfrm>
                <a:off x="3958029" y="1642830"/>
                <a:ext cx="676026" cy="328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53</a:t>
                </a:r>
                <a:r>
                  <a:rPr lang="en-US" sz="24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.95</a:t>
                </a:r>
                <a:endParaRPr lang="en-US" sz="2000" spc="0" baseline="0" dirty="0">
                  <a:ln/>
                  <a:solidFill>
                    <a:srgbClr val="FFFFFF"/>
                  </a:solidFill>
                  <a:latin typeface="SourceSansPro-Black"/>
                  <a:sym typeface="SourceSansPro-Black"/>
                  <a:rtl val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952C9E-34E3-7473-8256-7172283F67C2}"/>
                  </a:ext>
                </a:extLst>
              </p:cNvPr>
              <p:cNvSpPr txBox="1"/>
              <p:nvPr/>
            </p:nvSpPr>
            <p:spPr>
              <a:xfrm>
                <a:off x="4519898" y="1777688"/>
                <a:ext cx="392429" cy="1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/ agent</a:t>
                </a:r>
              </a:p>
            </p:txBody>
          </p: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6E6BF93-A908-4C2B-6B17-7B36AD26E370}"/>
                </a:ext>
              </a:extLst>
            </p:cNvPr>
            <p:cNvSpPr/>
            <p:nvPr/>
          </p:nvSpPr>
          <p:spPr>
            <a:xfrm>
              <a:off x="2012409" y="1358106"/>
              <a:ext cx="1414558" cy="2998912"/>
            </a:xfrm>
            <a:custGeom>
              <a:avLst/>
              <a:gdLst>
                <a:gd name="connsiteX0" fmla="*/ 1388459 w 1414558"/>
                <a:gd name="connsiteY0" fmla="*/ 0 h 2998912"/>
                <a:gd name="connsiteX1" fmla="*/ 26194 w 1414558"/>
                <a:gd name="connsiteY1" fmla="*/ 0 h 2998912"/>
                <a:gd name="connsiteX2" fmla="*/ 0 w 1414558"/>
                <a:gd name="connsiteY2" fmla="*/ 26166 h 2998912"/>
                <a:gd name="connsiteX3" fmla="*/ 0 w 1414558"/>
                <a:gd name="connsiteY3" fmla="*/ 2972747 h 2998912"/>
                <a:gd name="connsiteX4" fmla="*/ 26194 w 1414558"/>
                <a:gd name="connsiteY4" fmla="*/ 2998913 h 2998912"/>
                <a:gd name="connsiteX5" fmla="*/ 1388364 w 1414558"/>
                <a:gd name="connsiteY5" fmla="*/ 2998913 h 2998912"/>
                <a:gd name="connsiteX6" fmla="*/ 1414558 w 1414558"/>
                <a:gd name="connsiteY6" fmla="*/ 2972747 h 2998912"/>
                <a:gd name="connsiteX7" fmla="*/ 1414558 w 1414558"/>
                <a:gd name="connsiteY7" fmla="*/ 26166 h 2998912"/>
                <a:gd name="connsiteX8" fmla="*/ 1388459 w 1414558"/>
                <a:gd name="connsiteY8" fmla="*/ 0 h 299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558" h="2998912">
                  <a:moveTo>
                    <a:pt x="1388459" y="0"/>
                  </a:moveTo>
                  <a:lnTo>
                    <a:pt x="26194" y="0"/>
                  </a:lnTo>
                  <a:cubicBezTo>
                    <a:pt x="11811" y="0"/>
                    <a:pt x="0" y="11703"/>
                    <a:pt x="0" y="26166"/>
                  </a:cubicBezTo>
                  <a:lnTo>
                    <a:pt x="0" y="2972747"/>
                  </a:lnTo>
                  <a:cubicBezTo>
                    <a:pt x="0" y="2987210"/>
                    <a:pt x="11716" y="2998913"/>
                    <a:pt x="26194" y="2998913"/>
                  </a:cubicBezTo>
                  <a:lnTo>
                    <a:pt x="1388364" y="2998913"/>
                  </a:lnTo>
                  <a:cubicBezTo>
                    <a:pt x="1402842" y="2998913"/>
                    <a:pt x="1414558" y="2987210"/>
                    <a:pt x="1414558" y="2972747"/>
                  </a:cubicBezTo>
                  <a:lnTo>
                    <a:pt x="1414558" y="26166"/>
                  </a:lnTo>
                  <a:cubicBezTo>
                    <a:pt x="1414653" y="11703"/>
                    <a:pt x="1402937" y="0"/>
                    <a:pt x="1388459" y="0"/>
                  </a:cubicBezTo>
                  <a:close/>
                </a:path>
              </a:pathLst>
            </a:custGeom>
            <a:solidFill>
              <a:srgbClr val="EAEC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8D0638-B965-D29C-814E-2594CE55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3151" y="2344061"/>
              <a:ext cx="1412747" cy="1303924"/>
            </a:xfrm>
            <a:custGeom>
              <a:avLst/>
              <a:gdLst>
                <a:gd name="connsiteX0" fmla="*/ -235 w 1412747"/>
                <a:gd name="connsiteY0" fmla="*/ -113 h 1303924"/>
                <a:gd name="connsiteX1" fmla="*/ 1412513 w 1412747"/>
                <a:gd name="connsiteY1" fmla="*/ -113 h 1303924"/>
                <a:gd name="connsiteX2" fmla="*/ 1412513 w 1412747"/>
                <a:gd name="connsiteY2" fmla="*/ 1303811 h 1303924"/>
                <a:gd name="connsiteX3" fmla="*/ -235 w 1412747"/>
                <a:gd name="connsiteY3" fmla="*/ 1303811 h 130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747" h="1303924">
                  <a:moveTo>
                    <a:pt x="-235" y="-113"/>
                  </a:moveTo>
                  <a:lnTo>
                    <a:pt x="1412513" y="-113"/>
                  </a:lnTo>
                  <a:lnTo>
                    <a:pt x="1412513" y="1303811"/>
                  </a:lnTo>
                  <a:lnTo>
                    <a:pt x="-235" y="1303811"/>
                  </a:lnTo>
                  <a:close/>
                </a:path>
              </a:pathLst>
            </a:cu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5EC1F72-6C35-D387-A47B-585E76F407C5}"/>
                </a:ext>
              </a:extLst>
            </p:cNvPr>
            <p:cNvSpPr/>
            <p:nvPr/>
          </p:nvSpPr>
          <p:spPr>
            <a:xfrm>
              <a:off x="2015175" y="1358106"/>
              <a:ext cx="1414652" cy="776798"/>
            </a:xfrm>
            <a:custGeom>
              <a:avLst/>
              <a:gdLst>
                <a:gd name="connsiteX0" fmla="*/ 1414558 w 1414652"/>
                <a:gd name="connsiteY0" fmla="*/ 26166 h 776798"/>
                <a:gd name="connsiteX1" fmla="*/ 1388364 w 1414652"/>
                <a:gd name="connsiteY1" fmla="*/ 0 h 776798"/>
                <a:gd name="connsiteX2" fmla="*/ 26194 w 1414652"/>
                <a:gd name="connsiteY2" fmla="*/ 0 h 776798"/>
                <a:gd name="connsiteX3" fmla="*/ 0 w 1414652"/>
                <a:gd name="connsiteY3" fmla="*/ 26166 h 776798"/>
                <a:gd name="connsiteX4" fmla="*/ 0 w 1414652"/>
                <a:gd name="connsiteY4" fmla="*/ 565472 h 776798"/>
                <a:gd name="connsiteX5" fmla="*/ 191 w 1414652"/>
                <a:gd name="connsiteY5" fmla="*/ 565757 h 776798"/>
                <a:gd name="connsiteX6" fmla="*/ 0 w 1414652"/>
                <a:gd name="connsiteY6" fmla="*/ 567470 h 776798"/>
                <a:gd name="connsiteX7" fmla="*/ 707327 w 1414652"/>
                <a:gd name="connsiteY7" fmla="*/ 776798 h 776798"/>
                <a:gd name="connsiteX8" fmla="*/ 1414653 w 1414652"/>
                <a:gd name="connsiteY8" fmla="*/ 567470 h 776798"/>
                <a:gd name="connsiteX9" fmla="*/ 1414463 w 1414652"/>
                <a:gd name="connsiteY9" fmla="*/ 565757 h 776798"/>
                <a:gd name="connsiteX10" fmla="*/ 1414653 w 1414652"/>
                <a:gd name="connsiteY10" fmla="*/ 565472 h 776798"/>
                <a:gd name="connsiteX11" fmla="*/ 1414653 w 1414652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2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gradFill>
              <a:gsLst>
                <a:gs pos="49000">
                  <a:srgbClr val="E42762"/>
                </a:gs>
                <a:gs pos="0">
                  <a:srgbClr val="FFA915"/>
                </a:gs>
                <a:gs pos="99000">
                  <a:srgbClr val="A11BB3"/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6194A9-0857-FF40-A69A-6FE316C7B35E}"/>
                </a:ext>
              </a:extLst>
            </p:cNvPr>
            <p:cNvSpPr/>
            <p:nvPr/>
          </p:nvSpPr>
          <p:spPr>
            <a:xfrm>
              <a:off x="2010981" y="1574760"/>
              <a:ext cx="1414557" cy="317893"/>
            </a:xfrm>
            <a:custGeom>
              <a:avLst/>
              <a:gdLst>
                <a:gd name="connsiteX0" fmla="*/ 0 w 1414557"/>
                <a:gd name="connsiteY0" fmla="*/ 0 h 317893"/>
                <a:gd name="connsiteX1" fmla="*/ 1414558 w 1414557"/>
                <a:gd name="connsiteY1" fmla="*/ 0 h 317893"/>
                <a:gd name="connsiteX2" fmla="*/ 1414558 w 1414557"/>
                <a:gd name="connsiteY2" fmla="*/ 317894 h 317893"/>
                <a:gd name="connsiteX3" fmla="*/ 0 w 1414557"/>
                <a:gd name="connsiteY3" fmla="*/ 317894 h 31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557" h="317893">
                  <a:moveTo>
                    <a:pt x="0" y="0"/>
                  </a:moveTo>
                  <a:lnTo>
                    <a:pt x="1414558" y="0"/>
                  </a:lnTo>
                  <a:lnTo>
                    <a:pt x="1414558" y="317894"/>
                  </a:lnTo>
                  <a:lnTo>
                    <a:pt x="0" y="31789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FC4A595-5A13-078C-8FAA-DFB817792BBC}"/>
                </a:ext>
              </a:extLst>
            </p:cNvPr>
            <p:cNvSpPr/>
            <p:nvPr/>
          </p:nvSpPr>
          <p:spPr>
            <a:xfrm>
              <a:off x="2091867" y="1459883"/>
              <a:ext cx="1249519" cy="547119"/>
            </a:xfrm>
            <a:custGeom>
              <a:avLst/>
              <a:gdLst>
                <a:gd name="connsiteX0" fmla="*/ 1414558 w 1414652"/>
                <a:gd name="connsiteY0" fmla="*/ 26166 h 776798"/>
                <a:gd name="connsiteX1" fmla="*/ 1388364 w 1414652"/>
                <a:gd name="connsiteY1" fmla="*/ 0 h 776798"/>
                <a:gd name="connsiteX2" fmla="*/ 26194 w 1414652"/>
                <a:gd name="connsiteY2" fmla="*/ 0 h 776798"/>
                <a:gd name="connsiteX3" fmla="*/ 0 w 1414652"/>
                <a:gd name="connsiteY3" fmla="*/ 26166 h 776798"/>
                <a:gd name="connsiteX4" fmla="*/ 0 w 1414652"/>
                <a:gd name="connsiteY4" fmla="*/ 565472 h 776798"/>
                <a:gd name="connsiteX5" fmla="*/ 191 w 1414652"/>
                <a:gd name="connsiteY5" fmla="*/ 565757 h 776798"/>
                <a:gd name="connsiteX6" fmla="*/ 0 w 1414652"/>
                <a:gd name="connsiteY6" fmla="*/ 567470 h 776798"/>
                <a:gd name="connsiteX7" fmla="*/ 707327 w 1414652"/>
                <a:gd name="connsiteY7" fmla="*/ 776798 h 776798"/>
                <a:gd name="connsiteX8" fmla="*/ 1414653 w 1414652"/>
                <a:gd name="connsiteY8" fmla="*/ 567470 h 776798"/>
                <a:gd name="connsiteX9" fmla="*/ 1414463 w 1414652"/>
                <a:gd name="connsiteY9" fmla="*/ 565757 h 776798"/>
                <a:gd name="connsiteX10" fmla="*/ 1414653 w 1414652"/>
                <a:gd name="connsiteY10" fmla="*/ 565472 h 776798"/>
                <a:gd name="connsiteX11" fmla="*/ 1414653 w 1414652"/>
                <a:gd name="connsiteY11" fmla="*/ 26166 h 7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652" h="776798">
                  <a:moveTo>
                    <a:pt x="1414558" y="26166"/>
                  </a:moveTo>
                  <a:cubicBezTo>
                    <a:pt x="1414558" y="11703"/>
                    <a:pt x="1402842" y="0"/>
                    <a:pt x="1388364" y="0"/>
                  </a:cubicBezTo>
                  <a:lnTo>
                    <a:pt x="26194" y="0"/>
                  </a:lnTo>
                  <a:cubicBezTo>
                    <a:pt x="11716" y="0"/>
                    <a:pt x="0" y="11703"/>
                    <a:pt x="0" y="26166"/>
                  </a:cubicBezTo>
                  <a:lnTo>
                    <a:pt x="0" y="565472"/>
                  </a:lnTo>
                  <a:cubicBezTo>
                    <a:pt x="0" y="565567"/>
                    <a:pt x="95" y="565662"/>
                    <a:pt x="191" y="565757"/>
                  </a:cubicBezTo>
                  <a:cubicBezTo>
                    <a:pt x="191" y="566328"/>
                    <a:pt x="0" y="566899"/>
                    <a:pt x="0" y="567470"/>
                  </a:cubicBezTo>
                  <a:cubicBezTo>
                    <a:pt x="0" y="683076"/>
                    <a:pt x="316706" y="776798"/>
                    <a:pt x="707327" y="776798"/>
                  </a:cubicBezTo>
                  <a:cubicBezTo>
                    <a:pt x="1097947" y="776798"/>
                    <a:pt x="1414653" y="683076"/>
                    <a:pt x="1414653" y="567470"/>
                  </a:cubicBezTo>
                  <a:cubicBezTo>
                    <a:pt x="1414653" y="566899"/>
                    <a:pt x="1414558" y="566328"/>
                    <a:pt x="1414463" y="565757"/>
                  </a:cubicBezTo>
                  <a:cubicBezTo>
                    <a:pt x="1414463" y="565662"/>
                    <a:pt x="1414653" y="565567"/>
                    <a:pt x="1414653" y="565472"/>
                  </a:cubicBezTo>
                  <a:lnTo>
                    <a:pt x="1414653" y="26166"/>
                  </a:lnTo>
                  <a:close/>
                </a:path>
              </a:pathLst>
            </a:custGeom>
            <a:solidFill>
              <a:schemeClr val="bg1">
                <a:lumMod val="10000"/>
                <a:alpha val="6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9DE284-19E9-8D61-568E-D4398210F1C8}"/>
                </a:ext>
              </a:extLst>
            </p:cNvPr>
            <p:cNvGrpSpPr/>
            <p:nvPr/>
          </p:nvGrpSpPr>
          <p:grpSpPr>
            <a:xfrm>
              <a:off x="2234693" y="1506513"/>
              <a:ext cx="1007111" cy="453640"/>
              <a:chOff x="2334550" y="1506513"/>
              <a:chExt cx="1007111" cy="45364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3EB0D9-3DD4-E10B-AF57-8598857D955D}"/>
                  </a:ext>
                </a:extLst>
              </p:cNvPr>
              <p:cNvSpPr txBox="1"/>
              <p:nvPr/>
            </p:nvSpPr>
            <p:spPr>
              <a:xfrm>
                <a:off x="2617709" y="1506513"/>
                <a:ext cx="356392" cy="16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Tier 1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109FD8-2D2B-F801-DA39-DDAFFB896F28}"/>
                  </a:ext>
                </a:extLst>
              </p:cNvPr>
              <p:cNvSpPr txBox="1"/>
              <p:nvPr/>
            </p:nvSpPr>
            <p:spPr>
              <a:xfrm>
                <a:off x="2334550" y="1659507"/>
                <a:ext cx="220980" cy="19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$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9EF1B-EA33-FE0B-A1A4-EBB2BC0D9DC3}"/>
                  </a:ext>
                </a:extLst>
              </p:cNvPr>
              <p:cNvSpPr txBox="1"/>
              <p:nvPr/>
            </p:nvSpPr>
            <p:spPr>
              <a:xfrm>
                <a:off x="2949232" y="1762316"/>
                <a:ext cx="392429" cy="1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7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/ agent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B4EBA6-E7BE-4A2F-D1CC-7DCB56601C1A}"/>
                  </a:ext>
                </a:extLst>
              </p:cNvPr>
              <p:cNvSpPr txBox="1"/>
              <p:nvPr/>
            </p:nvSpPr>
            <p:spPr>
              <a:xfrm>
                <a:off x="2397057" y="1631387"/>
                <a:ext cx="683031" cy="328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spc="0" baseline="0" dirty="0">
                    <a:ln/>
                    <a:solidFill>
                      <a:srgbClr val="FFFFFF"/>
                    </a:solidFill>
                    <a:latin typeface="SourceSansPro-Black"/>
                    <a:sym typeface="SourceSansPro-Black"/>
                    <a:rtl val="0"/>
                  </a:rPr>
                  <a:t>19.95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19114E4-327D-5C9A-629F-F15BC7811722}"/>
              </a:ext>
            </a:extLst>
          </p:cNvPr>
          <p:cNvSpPr txBox="1"/>
          <p:nvPr/>
        </p:nvSpPr>
        <p:spPr>
          <a:xfrm>
            <a:off x="842526" y="1949403"/>
            <a:ext cx="1862311" cy="18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Social Security Number Trace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Sex Offender Registry Search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Terrorist Watch List Search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National Criminal Database Search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County Criminal Court Search – Current County and Name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D74519-CD3F-131C-0C50-1291573A5048}"/>
              </a:ext>
            </a:extLst>
          </p:cNvPr>
          <p:cNvSpPr txBox="1"/>
          <p:nvPr/>
        </p:nvSpPr>
        <p:spPr>
          <a:xfrm>
            <a:off x="3037490" y="1957549"/>
            <a:ext cx="1862311" cy="2584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Social Security Number Trace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Sex Offender Registry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Terrorist Watch List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National Criminal Database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County Criminal Court Search – Up to 3 Counties*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Federal Criminal Court Search – Current District*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OIG/SAM Sanctions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976113-A7F7-C09F-D51F-2E8580F87B09}"/>
              </a:ext>
            </a:extLst>
          </p:cNvPr>
          <p:cNvSpPr txBox="1"/>
          <p:nvPr/>
        </p:nvSpPr>
        <p:spPr>
          <a:xfrm>
            <a:off x="5250234" y="1949403"/>
            <a:ext cx="1862311" cy="22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Social Security Number Trace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Sex Offender Registry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Terrorist Watch List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National Criminal Database Search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County Criminal Court Search – All Counties for prior 7 years*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Federal Criminal Court Search – All Districts for prior 7 years*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8CB754-39B0-6FE4-9EE3-BA395655F5FD}"/>
              </a:ext>
            </a:extLst>
          </p:cNvPr>
          <p:cNvSpPr txBox="1"/>
          <p:nvPr/>
        </p:nvSpPr>
        <p:spPr>
          <a:xfrm>
            <a:off x="7473259" y="1939298"/>
            <a:ext cx="1862311" cy="274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Social Security Number Trace </a:t>
            </a:r>
          </a:p>
          <a:p>
            <a:pPr marL="102870" indent="-10287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Add any of the following reports needed to meet your requirements: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   – Wants &amp; Warrants Search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   –FACIS Search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   – OIG/SAM Sanctions Search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   – Credit Verification 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A custom package and pricing will be built to your specifications** 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C5CA8B03-02CB-978F-067F-5E3E0C328EF9}"/>
              </a:ext>
            </a:extLst>
          </p:cNvPr>
          <p:cNvSpPr txBox="1">
            <a:spLocks/>
          </p:cNvSpPr>
          <p:nvPr/>
        </p:nvSpPr>
        <p:spPr>
          <a:xfrm>
            <a:off x="257991" y="122528"/>
            <a:ext cx="9662614" cy="30469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0" baseline="0">
                <a:solidFill>
                  <a:srgbClr val="FFFFFF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  <a:cs typeface="Lato Thin" charset="0"/>
              </a:defRPr>
            </a:lvl1pPr>
          </a:lstStyle>
          <a:p>
            <a:r>
              <a:rPr lang="en-US"/>
              <a:t>Background Check Package Options 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27A241-56C9-B75F-D5F2-007B6E511799}"/>
              </a:ext>
            </a:extLst>
          </p:cNvPr>
          <p:cNvSpPr txBox="1"/>
          <p:nvPr/>
        </p:nvSpPr>
        <p:spPr>
          <a:xfrm>
            <a:off x="963684" y="5059666"/>
            <a:ext cx="860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*You may choose whether to include aliases within the prior 7 years. Each alias incurs an additional $7.50 charge for each County and Federal Court Search. </a:t>
            </a:r>
          </a:p>
          <a:p>
            <a:r>
              <a:rPr lang="en-US" sz="900" dirty="0"/>
              <a:t>**We do not offer drug testing or verification reports (employment, education, reference) for our on-demand contractors. State criminal database searches are highly discouraged due to very low ROI for the cost and variance by state. Our data supports National + County as the preferred combination.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9603867"/>
      </p:ext>
    </p:extLst>
  </p:cSld>
  <p:clrMapOvr>
    <a:masterClrMapping/>
  </p:clrMapOvr>
</p:sld>
</file>

<file path=ppt/theme/theme1.xml><?xml version="1.0" encoding="utf-8"?>
<a:theme xmlns:a="http://schemas.openxmlformats.org/drawingml/2006/main" name="WS_2022">
  <a:themeElements>
    <a:clrScheme name="WS Dark 2022">
      <a:dk1>
        <a:srgbClr val="FFFFFF"/>
      </a:dk1>
      <a:lt1>
        <a:srgbClr val="F7F7F7"/>
      </a:lt1>
      <a:dk2>
        <a:srgbClr val="222328"/>
      </a:dk2>
      <a:lt2>
        <a:srgbClr val="24272D"/>
      </a:lt2>
      <a:accent1>
        <a:srgbClr val="A8ACB9"/>
      </a:accent1>
      <a:accent2>
        <a:srgbClr val="2FD826"/>
      </a:accent2>
      <a:accent3>
        <a:srgbClr val="33A3D3"/>
      </a:accent3>
      <a:accent4>
        <a:srgbClr val="62269D"/>
      </a:accent4>
      <a:accent5>
        <a:srgbClr val="FF2000"/>
      </a:accent5>
      <a:accent6>
        <a:srgbClr val="FEBC00"/>
      </a:accent6>
      <a:hlink>
        <a:srgbClr val="1979E1"/>
      </a:hlink>
      <a:folHlink>
        <a:srgbClr val="CC24D0"/>
      </a:folHlink>
    </a:clrScheme>
    <a:fontScheme name="WS_2022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5394BDB-1342-2F41-88F1-6B5BC6E782CD}" vid="{2D6768A8-46AD-D043-8951-B5572A00D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84a0aa-50f7-435b-b71e-c34fd659165d">
      <Terms xmlns="http://schemas.microsoft.com/office/infopath/2007/PartnerControls"/>
    </lcf76f155ced4ddcb4097134ff3c332f>
    <TaxCatchAll xmlns="9846d7bc-65c1-4de9-84d8-6b9d22448d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3CC8EBEE0AC49BCAA1FC38A0F157D" ma:contentTypeVersion="17" ma:contentTypeDescription="Create a new document." ma:contentTypeScope="" ma:versionID="b750b11eedd64a56c11cf05001faf43a">
  <xsd:schema xmlns:xsd="http://www.w3.org/2001/XMLSchema" xmlns:xs="http://www.w3.org/2001/XMLSchema" xmlns:p="http://schemas.microsoft.com/office/2006/metadata/properties" xmlns:ns2="6284a0aa-50f7-435b-b71e-c34fd659165d" xmlns:ns3="9846d7bc-65c1-4de9-84d8-6b9d22448d06" targetNamespace="http://schemas.microsoft.com/office/2006/metadata/properties" ma:root="true" ma:fieldsID="64b418ae65231de5e6631cf256040e05" ns2:_="" ns3:_="">
    <xsd:import namespace="6284a0aa-50f7-435b-b71e-c34fd659165d"/>
    <xsd:import namespace="9846d7bc-65c1-4de9-84d8-6b9d22448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4a0aa-50f7-435b-b71e-c34fd6591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d063e01-4556-473f-9820-a3b6814d7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6d7bc-65c1-4de9-84d8-6b9d22448d0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cfe1692-60a4-4665-b480-8e112c7f6869}" ma:internalName="TaxCatchAll" ma:showField="CatchAllData" ma:web="9846d7bc-65c1-4de9-84d8-6b9d22448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B5D95-33FF-4EF3-A1F5-B4CCBB2B1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E17490-5729-4AC1-884F-94D0A24C6064}">
  <ds:schemaRefs>
    <ds:schemaRef ds:uri="http://www.w3.org/XML/1998/namespace"/>
    <ds:schemaRef ds:uri="http://purl.org/dc/elements/1.1/"/>
    <ds:schemaRef ds:uri="http://purl.org/dc/terms/"/>
    <ds:schemaRef ds:uri="6284a0aa-50f7-435b-b71e-c34fd659165d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846d7bc-65c1-4de9-84d8-6b9d22448d06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BFBBDA-5C8D-4A6E-B4D9-E3A91373C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4a0aa-50f7-435b-b71e-c34fd659165d"/>
    <ds:schemaRef ds:uri="9846d7bc-65c1-4de9-84d8-6b9d22448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WS_2022</Template>
  <TotalTime>71</TotalTime>
  <Words>265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SourceSansPro-Black</vt:lpstr>
      <vt:lpstr>Source Sans Pro</vt:lpstr>
      <vt:lpstr>Source Sans Pro Black</vt:lpstr>
      <vt:lpstr>Arial</vt:lpstr>
      <vt:lpstr>Source Sans Pro Light</vt:lpstr>
      <vt:lpstr>WS_2022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Check Package Options </dc:title>
  <dc:subject/>
  <dc:creator>Ronnie Myers</dc:creator>
  <cp:keywords/>
  <dc:description/>
  <cp:lastModifiedBy>Mary Susan Costa</cp:lastModifiedBy>
  <cp:revision>3</cp:revision>
  <cp:lastPrinted>2024-07-03T20:21:04Z</cp:lastPrinted>
  <dcterms:created xsi:type="dcterms:W3CDTF">2023-03-16T14:31:35Z</dcterms:created>
  <dcterms:modified xsi:type="dcterms:W3CDTF">2024-07-03T20:21:14Z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0x010100F793CC8EBEE0AC49BCAA1FC38A0F157D</vt:lpwstr>
  </property>
  <property fmtid="{D5CDD505-2E9C-101B-9397-08002B2CF9AE}" pid="3" name="_dlc_DocIdItemGuid">
    <vt:lpwstr>d69492dd-7395-4bf6-9a4a-c822219681f5</vt:lpwstr>
  </property>
  <property fmtid="{D5CDD505-2E9C-101B-9397-08002B2CF9AE}" pid="4" name="Order">
    <vt:r8>22044000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_dlc_DocId">
    <vt:lpwstr>ASRU2K62D5TK-6-220440</vt:lpwstr>
  </property>
  <property fmtid="{D5CDD505-2E9C-101B-9397-08002B2CF9AE}" pid="9" name="TriggerFlowInfo">
    <vt:lpwstr/>
  </property>
  <property fmtid="{D5CDD505-2E9C-101B-9397-08002B2CF9AE}" pid="10" name="_dlc_DocIdUrl">
    <vt:lpwstr>https://workingsol.sharepoint.com/marketing/_layouts/15/DocIdRedir.aspx?ID=ASRU2K62D5TK-6-220440, ASRU2K62D5TK-6-220440</vt:lpwstr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