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00"/>
    <a:srgbClr val="EE4135"/>
    <a:srgbClr val="EF4135"/>
    <a:srgbClr val="FF9000"/>
    <a:srgbClr val="F5A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E54F-17E6-B715-5DAB-AFC877E0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6635F-EC26-42FA-B861-455C93E6B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0BF22-F714-AFC2-905D-0067429F8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C7998-FE20-CB2A-8324-775A0B41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39FC-0F23-2B54-02C3-088990F8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7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F8ED5-76C4-27EC-18FD-F34BC8AB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3585F-0CBB-CDB7-E398-F302FA44A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3801C-3C83-3F63-7CD6-649961AB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66A5C-57FC-F31C-966C-68D73F0E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9CE60-B3AD-2635-E3EC-93107C84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7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9FEBB-58CD-C896-18FA-06EDCE4FF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AA803-9254-A32E-0F54-F3D2384CF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18EE5-C2DC-967D-F359-C8E0638D1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77171-14E7-D0A0-9E01-71C0F67A9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63482-EF97-D354-FC10-3F88C779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1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FB5D4-B14F-C770-A00C-6AB848020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509B7-5D64-6D41-D5DB-122A776E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BCA8D-D9E7-AC76-52C6-A01B8DA9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7BF0E-FC64-7D6E-5675-DAFEDABF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B60D0-5670-BC4C-CFE2-839F3AA2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6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70F1-3141-E075-1656-56D199935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E890C-9640-B835-9D54-2736EBBDC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A4495-1372-7678-E33B-04ACA27D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F94F2-D5A6-8770-B77B-9F209207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FC7DC-814E-0553-21A5-B8C466164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4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3613-D560-0563-61BB-49558820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52C8-D72C-C7E7-53AD-174115810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DB2B8-73A2-5423-8FF1-93E9B83D9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BCCE6-3F8C-8473-2477-F4107AACF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7D3D6-845C-1E84-6556-2FE3B41B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607E26-8AE5-EC6A-A608-3CC8A73C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3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3CBA9-D879-296D-A71F-6E7368A9A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44C59-DF80-90F7-4FB1-3403B6DD7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677E1-1169-B32D-026F-B57D14FA3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752A71-AFD8-4080-A923-3A357076C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DCB34-EC0F-E0FD-642F-7707BC00A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4C98AC-AB08-0D0D-31A9-9CB36F54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93D9AC-A1AB-AAD3-9FBC-92D80449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8CF53D-F041-2E17-FC64-57FF23510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5ABCF-8424-2A88-63E4-5BFDB0B2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C98FC-0A01-DAFF-F2F2-152BD6B4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D93734-5A1E-37E4-3492-21D90545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E157A-A7C0-5680-1EB4-D6966466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CFF6-0C07-7F29-4F76-C46529DF5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3650CC-338F-3C31-62E6-E361EC4E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1D405-AAA5-808F-36F9-651D18C2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8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BB62-D122-EA1C-BBCE-E153482D9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FBD06-ACF6-E6DF-9384-0CE8F2AEE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46010-E9FC-DBC7-C020-CA4769A09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28E0F-55A4-597D-F8FE-37F39CD2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DEF34-0E61-FD6A-EBD7-FA464979F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97ED9-E322-6B96-91F6-26928B8C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1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A149E-8029-9176-CBD9-EBBE3ABE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432448-62F3-1D01-1A8C-CC1BD058DF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42725-FCF7-3B63-1691-95FC8DA9D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5734F-95D3-72A7-EA37-16C62076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1F64E-83ED-BCDA-67B0-A00CF8C7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41806-3B77-46E4-D114-F0340788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3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7A1484-C1A2-947B-D1CA-1B7335A34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9B256-F816-EB9D-094A-6EDB0C700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6E15D-E960-7F54-47F0-247D728C1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5770B-19A1-4D89-885D-E9CE1E48E00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609A7-561D-1582-744C-723DB6379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02DF6-317D-DBA6-A0F0-2CF85427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7375E-CCF4-42AA-915C-212FE469F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7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8E2FF5-848C-3662-DD7D-EF132677A04C}"/>
              </a:ext>
            </a:extLst>
          </p:cNvPr>
          <p:cNvSpPr txBox="1"/>
          <p:nvPr/>
        </p:nvSpPr>
        <p:spPr>
          <a:xfrm>
            <a:off x="740780" y="3089691"/>
            <a:ext cx="108917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EE4135"/>
                </a:solidFill>
              </a:rPr>
              <a:t>We are EXTREMELY excited and very proud that we have been asked to </a:t>
            </a:r>
          </a:p>
          <a:p>
            <a:pPr algn="ctr"/>
            <a:r>
              <a:rPr lang="en-US" sz="2400" b="1" dirty="0">
                <a:solidFill>
                  <a:srgbClr val="EE4135"/>
                </a:solidFill>
              </a:rPr>
              <a:t>help with the Stand Up To Cancer event again this year.  </a:t>
            </a:r>
          </a:p>
          <a:p>
            <a:pPr algn="ctr"/>
            <a:endParaRPr lang="en-US" sz="2400" dirty="0">
              <a:solidFill>
                <a:srgbClr val="EE4135"/>
              </a:solidFill>
            </a:endParaRPr>
          </a:p>
          <a:p>
            <a:pPr algn="ctr"/>
            <a:r>
              <a:rPr lang="en-US" dirty="0">
                <a:solidFill>
                  <a:srgbClr val="EE4135"/>
                </a:solidFill>
              </a:rPr>
              <a:t>In 2021, 360 Working Solutions Agents took in over $200,000 in donations. </a:t>
            </a:r>
          </a:p>
          <a:p>
            <a:pPr algn="ctr"/>
            <a:r>
              <a:rPr lang="en-US" u="sng" dirty="0">
                <a:solidFill>
                  <a:srgbClr val="EE4135"/>
                </a:solidFill>
              </a:rPr>
              <a:t>We are looking to be even more of a presence in 2023</a:t>
            </a:r>
            <a:r>
              <a:rPr lang="en-US" dirty="0">
                <a:solidFill>
                  <a:srgbClr val="EE4135"/>
                </a:solidFill>
              </a:rPr>
              <a:t>.</a:t>
            </a:r>
          </a:p>
          <a:p>
            <a:pPr algn="ctr"/>
            <a:r>
              <a:rPr lang="en-US" dirty="0">
                <a:solidFill>
                  <a:srgbClr val="EE4135"/>
                </a:solidFill>
              </a:rPr>
              <a:t>This year is extra special as its the 15-year Anniversary.  You won’t want to miss it! </a:t>
            </a:r>
          </a:p>
          <a:p>
            <a:endParaRPr lang="en-US" dirty="0">
              <a:solidFill>
                <a:srgbClr val="EE4135"/>
              </a:solidFill>
            </a:endParaRPr>
          </a:p>
          <a:p>
            <a:pPr algn="ctr"/>
            <a:r>
              <a:rPr lang="en-US" dirty="0">
                <a:solidFill>
                  <a:srgbClr val="EE4135"/>
                </a:solidFill>
              </a:rPr>
              <a:t>ONE NIGHT ONLY! </a:t>
            </a:r>
          </a:p>
          <a:p>
            <a:pPr algn="ctr"/>
            <a:r>
              <a:rPr lang="en-US" dirty="0">
                <a:solidFill>
                  <a:srgbClr val="EE4135"/>
                </a:solidFill>
              </a:rPr>
              <a:t>August 19</a:t>
            </a:r>
            <a:r>
              <a:rPr lang="en-US" baseline="30000" dirty="0">
                <a:solidFill>
                  <a:srgbClr val="EE4135"/>
                </a:solidFill>
              </a:rPr>
              <a:t>th</a:t>
            </a:r>
            <a:endParaRPr lang="en-US" dirty="0">
              <a:solidFill>
                <a:srgbClr val="EE4135"/>
              </a:solidFill>
            </a:endParaRPr>
          </a:p>
          <a:p>
            <a:pPr algn="ctr"/>
            <a:r>
              <a:rPr lang="en-US" dirty="0">
                <a:solidFill>
                  <a:srgbClr val="EE4135"/>
                </a:solidFill>
              </a:rPr>
              <a:t>Beginning at 8pm until they close it down</a:t>
            </a:r>
          </a:p>
          <a:p>
            <a:pPr algn="ctr"/>
            <a:r>
              <a:rPr lang="en-US" dirty="0">
                <a:solidFill>
                  <a:srgbClr val="EE4135"/>
                </a:solidFill>
              </a:rPr>
              <a:t>More information coming soon!  </a:t>
            </a:r>
          </a:p>
          <a:p>
            <a:pPr algn="ctr"/>
            <a:r>
              <a:rPr lang="en-US" b="1" u="sng" dirty="0">
                <a:solidFill>
                  <a:srgbClr val="EE4135"/>
                </a:solidFill>
              </a:rPr>
              <a:t>Like this post if you plan to join us!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FB98D1-76E8-0C89-488D-7000FFEF2F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00"/>
          <a:stretch/>
        </p:blipFill>
        <p:spPr>
          <a:xfrm>
            <a:off x="-1" y="0"/>
            <a:ext cx="12179633" cy="285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5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100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Slaughter</dc:creator>
  <cp:lastModifiedBy>Rory Slaughter</cp:lastModifiedBy>
  <cp:revision>2</cp:revision>
  <dcterms:created xsi:type="dcterms:W3CDTF">2023-07-11T15:54:11Z</dcterms:created>
  <dcterms:modified xsi:type="dcterms:W3CDTF">2023-07-11T19:50:45Z</dcterms:modified>
</cp:coreProperties>
</file>